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6" r:id="rId5"/>
    <p:sldId id="258" r:id="rId6"/>
    <p:sldId id="257" r:id="rId7"/>
    <p:sldId id="259" r:id="rId8"/>
    <p:sldId id="262" r:id="rId9"/>
    <p:sldId id="277" r:id="rId10"/>
    <p:sldId id="283" r:id="rId11"/>
    <p:sldId id="265" r:id="rId12"/>
    <p:sldId id="284" r:id="rId13"/>
    <p:sldId id="266" r:id="rId14"/>
    <p:sldId id="294" r:id="rId15"/>
    <p:sldId id="282" r:id="rId16"/>
    <p:sldId id="286" r:id="rId17"/>
    <p:sldId id="293" r:id="rId18"/>
    <p:sldId id="289" r:id="rId19"/>
    <p:sldId id="295" r:id="rId20"/>
    <p:sldId id="298" r:id="rId21"/>
    <p:sldId id="301" r:id="rId22"/>
    <p:sldId id="300" r:id="rId23"/>
    <p:sldId id="303" r:id="rId24"/>
    <p:sldId id="274" r:id="rId25"/>
    <p:sldId id="263" r:id="rId26"/>
    <p:sldId id="267" r:id="rId27"/>
    <p:sldId id="304" r:id="rId28"/>
    <p:sldId id="276" r:id="rId29"/>
    <p:sldId id="305" r:id="rId3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ADD5"/>
    <a:srgbClr val="41ACD5"/>
    <a:srgbClr val="243B7F"/>
    <a:srgbClr val="0B825A"/>
    <a:srgbClr val="2F4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4761B-6BB7-4A09-AA60-40905C9B491D}" v="32" dt="2022-02-03T16:24:13.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Nicolaou" userId="S::e.nicolaou@londonlc.org.uk::818cbedc-3288-474d-93cf-4857dc0fb0d7" providerId="AD" clId="Web-{7E31A132-7755-9837-92C3-A3F2743051E3}"/>
    <pc:docChg chg="addSld delSld modSld">
      <pc:chgData name="Eleni Nicolaou" userId="S::e.nicolaou@londonlc.org.uk::818cbedc-3288-474d-93cf-4857dc0fb0d7" providerId="AD" clId="Web-{7E31A132-7755-9837-92C3-A3F2743051E3}" dt="2021-12-03T08:28:19.941" v="72"/>
      <pc:docMkLst>
        <pc:docMk/>
      </pc:docMkLst>
      <pc:sldChg chg="addSp delSp modSp">
        <pc:chgData name="Eleni Nicolaou" userId="S::e.nicolaou@londonlc.org.uk::818cbedc-3288-474d-93cf-4857dc0fb0d7" providerId="AD" clId="Web-{7E31A132-7755-9837-92C3-A3F2743051E3}" dt="2021-12-03T08:28:14.879" v="71" actId="20577"/>
        <pc:sldMkLst>
          <pc:docMk/>
          <pc:sldMk cId="227061932" sldId="304"/>
        </pc:sldMkLst>
        <pc:spChg chg="mod">
          <ac:chgData name="Eleni Nicolaou" userId="S::e.nicolaou@londonlc.org.uk::818cbedc-3288-474d-93cf-4857dc0fb0d7" providerId="AD" clId="Web-{7E31A132-7755-9837-92C3-A3F2743051E3}" dt="2021-12-03T08:28:14.879" v="71" actId="20577"/>
          <ac:spMkLst>
            <pc:docMk/>
            <pc:sldMk cId="227061932" sldId="304"/>
            <ac:spMk id="3" creationId="{F6663FAE-1685-42E9-86C0-FA9A2F2FD950}"/>
          </ac:spMkLst>
        </pc:spChg>
        <pc:spChg chg="add del">
          <ac:chgData name="Eleni Nicolaou" userId="S::e.nicolaou@londonlc.org.uk::818cbedc-3288-474d-93cf-4857dc0fb0d7" providerId="AD" clId="Web-{7E31A132-7755-9837-92C3-A3F2743051E3}" dt="2021-12-03T08:24:41.062" v="5"/>
          <ac:spMkLst>
            <pc:docMk/>
            <pc:sldMk cId="227061932" sldId="304"/>
            <ac:spMk id="4" creationId="{A193E804-F590-40B9-9871-AF7AAF3A6BAB}"/>
          </ac:spMkLst>
        </pc:spChg>
        <pc:spChg chg="add del mod">
          <ac:chgData name="Eleni Nicolaou" userId="S::e.nicolaou@londonlc.org.uk::818cbedc-3288-474d-93cf-4857dc0fb0d7" providerId="AD" clId="Web-{7E31A132-7755-9837-92C3-A3F2743051E3}" dt="2021-12-03T08:26:14.720" v="35"/>
          <ac:spMkLst>
            <pc:docMk/>
            <pc:sldMk cId="227061932" sldId="304"/>
            <ac:spMk id="7" creationId="{06635739-30FE-47F2-B00F-52411E85CAD4}"/>
          </ac:spMkLst>
        </pc:spChg>
        <pc:spChg chg="add del mod">
          <ac:chgData name="Eleni Nicolaou" userId="S::e.nicolaou@londonlc.org.uk::818cbedc-3288-474d-93cf-4857dc0fb0d7" providerId="AD" clId="Web-{7E31A132-7755-9837-92C3-A3F2743051E3}" dt="2021-12-03T08:26:35.768" v="41"/>
          <ac:spMkLst>
            <pc:docMk/>
            <pc:sldMk cId="227061932" sldId="304"/>
            <ac:spMk id="8" creationId="{5E95B318-BBC6-4BD3-B95C-8391C9D22212}"/>
          </ac:spMkLst>
        </pc:spChg>
        <pc:graphicFrameChg chg="add mod">
          <ac:chgData name="Eleni Nicolaou" userId="S::e.nicolaou@londonlc.org.uk::818cbedc-3288-474d-93cf-4857dc0fb0d7" providerId="AD" clId="Web-{7E31A132-7755-9837-92C3-A3F2743051E3}" dt="2021-12-03T08:27:31.237" v="56" actId="1076"/>
          <ac:graphicFrameMkLst>
            <pc:docMk/>
            <pc:sldMk cId="227061932" sldId="304"/>
            <ac:graphicFrameMk id="6" creationId="{06131FB8-6267-4F8E-BBDA-853211197B5E}"/>
          </ac:graphicFrameMkLst>
        </pc:graphicFrameChg>
      </pc:sldChg>
      <pc:sldChg chg="addSp delSp modSp del">
        <pc:chgData name="Eleni Nicolaou" userId="S::e.nicolaou@londonlc.org.uk::818cbedc-3288-474d-93cf-4857dc0fb0d7" providerId="AD" clId="Web-{7E31A132-7755-9837-92C3-A3F2743051E3}" dt="2021-12-03T08:28:19.941" v="72"/>
        <pc:sldMkLst>
          <pc:docMk/>
          <pc:sldMk cId="790074930" sldId="306"/>
        </pc:sldMkLst>
        <pc:spChg chg="del">
          <ac:chgData name="Eleni Nicolaou" userId="S::e.nicolaou@londonlc.org.uk::818cbedc-3288-474d-93cf-4857dc0fb0d7" providerId="AD" clId="Web-{7E31A132-7755-9837-92C3-A3F2743051E3}" dt="2021-12-03T08:25:40.142" v="19"/>
          <ac:spMkLst>
            <pc:docMk/>
            <pc:sldMk cId="790074930" sldId="306"/>
            <ac:spMk id="2" creationId="{0FF7AF2C-C9EC-4295-8601-F014AD48A412}"/>
          </ac:spMkLst>
        </pc:spChg>
        <pc:spChg chg="del mod">
          <ac:chgData name="Eleni Nicolaou" userId="S::e.nicolaou@londonlc.org.uk::818cbedc-3288-474d-93cf-4857dc0fb0d7" providerId="AD" clId="Web-{7E31A132-7755-9837-92C3-A3F2743051E3}" dt="2021-12-03T08:25:35.360" v="18"/>
          <ac:spMkLst>
            <pc:docMk/>
            <pc:sldMk cId="790074930" sldId="306"/>
            <ac:spMk id="3" creationId="{C9922ABB-8F49-4887-862C-C72EC4ED171C}"/>
          </ac:spMkLst>
        </pc:spChg>
        <pc:spChg chg="add mod">
          <ac:chgData name="Eleni Nicolaou" userId="S::e.nicolaou@londonlc.org.uk::818cbedc-3288-474d-93cf-4857dc0fb0d7" providerId="AD" clId="Web-{7E31A132-7755-9837-92C3-A3F2743051E3}" dt="2021-12-03T08:26:53.909" v="45" actId="20577"/>
          <ac:spMkLst>
            <pc:docMk/>
            <pc:sldMk cId="790074930" sldId="306"/>
            <ac:spMk id="6" creationId="{06635739-30FE-47F2-B00F-52411E85CAD4}"/>
          </ac:spMkLst>
        </pc:spChg>
        <pc:graphicFrameChg chg="del">
          <ac:chgData name="Eleni Nicolaou" userId="S::e.nicolaou@londonlc.org.uk::818cbedc-3288-474d-93cf-4857dc0fb0d7" providerId="AD" clId="Web-{7E31A132-7755-9837-92C3-A3F2743051E3}" dt="2021-12-03T08:25:34.470" v="17"/>
          <ac:graphicFrameMkLst>
            <pc:docMk/>
            <pc:sldMk cId="790074930" sldId="306"/>
            <ac:graphicFrameMk id="4" creationId="{39D50B7B-5A51-45CC-8644-161E30B83EC5}"/>
          </ac:graphicFrameMkLst>
        </pc:graphicFrameChg>
      </pc:sldChg>
      <pc:sldChg chg="add del replId">
        <pc:chgData name="Eleni Nicolaou" userId="S::e.nicolaou@londonlc.org.uk::818cbedc-3288-474d-93cf-4857dc0fb0d7" providerId="AD" clId="Web-{7E31A132-7755-9837-92C3-A3F2743051E3}" dt="2021-12-03T08:25:27.188" v="15"/>
        <pc:sldMkLst>
          <pc:docMk/>
          <pc:sldMk cId="677848637" sldId="307"/>
        </pc:sldMkLst>
      </pc:sldChg>
    </pc:docChg>
  </pc:docChgLst>
  <pc:docChgLst>
    <pc:chgData name="Eleni Nicolaou" userId="818cbedc-3288-474d-93cf-4857dc0fb0d7" providerId="ADAL" clId="{E2836D0F-64BF-4A28-A717-226D663F6A01}"/>
    <pc:docChg chg="modSld sldOrd">
      <pc:chgData name="Eleni Nicolaou" userId="818cbedc-3288-474d-93cf-4857dc0fb0d7" providerId="ADAL" clId="{E2836D0F-64BF-4A28-A717-226D663F6A01}" dt="2021-12-03T08:22:04.719" v="63"/>
      <pc:docMkLst>
        <pc:docMk/>
      </pc:docMkLst>
      <pc:sldChg chg="addSp modSp mod ord">
        <pc:chgData name="Eleni Nicolaou" userId="818cbedc-3288-474d-93cf-4857dc0fb0d7" providerId="ADAL" clId="{E2836D0F-64BF-4A28-A717-226D663F6A01}" dt="2021-12-03T08:22:04.719" v="63"/>
        <pc:sldMkLst>
          <pc:docMk/>
          <pc:sldMk cId="790074930" sldId="306"/>
        </pc:sldMkLst>
        <pc:spChg chg="mod">
          <ac:chgData name="Eleni Nicolaou" userId="818cbedc-3288-474d-93cf-4857dc0fb0d7" providerId="ADAL" clId="{E2836D0F-64BF-4A28-A717-226D663F6A01}" dt="2021-12-03T08:17:17.244" v="1" actId="1076"/>
          <ac:spMkLst>
            <pc:docMk/>
            <pc:sldMk cId="790074930" sldId="306"/>
            <ac:spMk id="2" creationId="{0FF7AF2C-C9EC-4295-8601-F014AD48A412}"/>
          </ac:spMkLst>
        </pc:spChg>
        <pc:spChg chg="add mod">
          <ac:chgData name="Eleni Nicolaou" userId="818cbedc-3288-474d-93cf-4857dc0fb0d7" providerId="ADAL" clId="{E2836D0F-64BF-4A28-A717-226D663F6A01}" dt="2021-12-03T08:17:48.328" v="58" actId="1076"/>
          <ac:spMkLst>
            <pc:docMk/>
            <pc:sldMk cId="790074930" sldId="306"/>
            <ac:spMk id="3" creationId="{C9922ABB-8F49-4887-862C-C72EC4ED171C}"/>
          </ac:spMkLst>
        </pc:spChg>
        <pc:spChg chg="mod">
          <ac:chgData name="Eleni Nicolaou" userId="818cbedc-3288-474d-93cf-4857dc0fb0d7" providerId="ADAL" clId="{E2836D0F-64BF-4A28-A717-226D663F6A01}" dt="2021-12-03T08:17:19.801" v="2" actId="1076"/>
          <ac:spMkLst>
            <pc:docMk/>
            <pc:sldMk cId="790074930" sldId="306"/>
            <ac:spMk id="8" creationId="{44ECCAFF-8C11-4B35-BF75-B8031F4EBBCB}"/>
          </ac:spMkLst>
        </pc:spChg>
        <pc:graphicFrameChg chg="add mod">
          <ac:chgData name="Eleni Nicolaou" userId="818cbedc-3288-474d-93cf-4857dc0fb0d7" providerId="ADAL" clId="{E2836D0F-64BF-4A28-A717-226D663F6A01}" dt="2021-12-03T08:21:48.366" v="61" actId="14100"/>
          <ac:graphicFrameMkLst>
            <pc:docMk/>
            <pc:sldMk cId="790074930" sldId="306"/>
            <ac:graphicFrameMk id="4" creationId="{39D50B7B-5A51-45CC-8644-161E30B83EC5}"/>
          </ac:graphicFrameMkLst>
        </pc:graphicFrameChg>
      </pc:sldChg>
    </pc:docChg>
  </pc:docChgLst>
  <pc:docChgLst>
    <pc:chgData name="Eleni Nicolaou" userId="S::e.nicolaou@londonlc.org.uk::818cbedc-3288-474d-93cf-4857dc0fb0d7" providerId="AD" clId="Web-{E8A72723-A1B3-813D-7992-FE2D5896A4F9}"/>
    <pc:docChg chg="delSld">
      <pc:chgData name="Eleni Nicolaou" userId="S::e.nicolaou@londonlc.org.uk::818cbedc-3288-474d-93cf-4857dc0fb0d7" providerId="AD" clId="Web-{E8A72723-A1B3-813D-7992-FE2D5896A4F9}" dt="2022-01-17T10:51:25.353" v="8"/>
      <pc:docMkLst>
        <pc:docMk/>
      </pc:docMkLst>
      <pc:sldChg chg="del">
        <pc:chgData name="Eleni Nicolaou" userId="S::e.nicolaou@londonlc.org.uk::818cbedc-3288-474d-93cf-4857dc0fb0d7" providerId="AD" clId="Web-{E8A72723-A1B3-813D-7992-FE2D5896A4F9}" dt="2022-01-17T10:51:15.946" v="0"/>
        <pc:sldMkLst>
          <pc:docMk/>
          <pc:sldMk cId="330715283" sldId="264"/>
        </pc:sldMkLst>
      </pc:sldChg>
      <pc:sldChg chg="del">
        <pc:chgData name="Eleni Nicolaou" userId="S::e.nicolaou@londonlc.org.uk::818cbedc-3288-474d-93cf-4857dc0fb0d7" providerId="AD" clId="Web-{E8A72723-A1B3-813D-7992-FE2D5896A4F9}" dt="2022-01-17T10:51:25.353" v="8"/>
        <pc:sldMkLst>
          <pc:docMk/>
          <pc:sldMk cId="1886228192" sldId="268"/>
        </pc:sldMkLst>
      </pc:sldChg>
      <pc:sldChg chg="del">
        <pc:chgData name="Eleni Nicolaou" userId="S::e.nicolaou@londonlc.org.uk::818cbedc-3288-474d-93cf-4857dc0fb0d7" providerId="AD" clId="Web-{E8A72723-A1B3-813D-7992-FE2D5896A4F9}" dt="2022-01-17T10:51:25.353" v="7"/>
        <pc:sldMkLst>
          <pc:docMk/>
          <pc:sldMk cId="3000127762" sldId="269"/>
        </pc:sldMkLst>
      </pc:sldChg>
      <pc:sldChg chg="del">
        <pc:chgData name="Eleni Nicolaou" userId="S::e.nicolaou@londonlc.org.uk::818cbedc-3288-474d-93cf-4857dc0fb0d7" providerId="AD" clId="Web-{E8A72723-A1B3-813D-7992-FE2D5896A4F9}" dt="2022-01-17T10:51:25.337" v="5"/>
        <pc:sldMkLst>
          <pc:docMk/>
          <pc:sldMk cId="2225309294" sldId="271"/>
        </pc:sldMkLst>
      </pc:sldChg>
      <pc:sldChg chg="del">
        <pc:chgData name="Eleni Nicolaou" userId="S::e.nicolaou@londonlc.org.uk::818cbedc-3288-474d-93cf-4857dc0fb0d7" providerId="AD" clId="Web-{E8A72723-A1B3-813D-7992-FE2D5896A4F9}" dt="2022-01-17T10:51:25.337" v="4"/>
        <pc:sldMkLst>
          <pc:docMk/>
          <pc:sldMk cId="2337446302" sldId="272"/>
        </pc:sldMkLst>
      </pc:sldChg>
      <pc:sldChg chg="del">
        <pc:chgData name="Eleni Nicolaou" userId="S::e.nicolaou@londonlc.org.uk::818cbedc-3288-474d-93cf-4857dc0fb0d7" providerId="AD" clId="Web-{E8A72723-A1B3-813D-7992-FE2D5896A4F9}" dt="2022-01-17T10:51:25.337" v="2"/>
        <pc:sldMkLst>
          <pc:docMk/>
          <pc:sldMk cId="2145011820" sldId="275"/>
        </pc:sldMkLst>
      </pc:sldChg>
      <pc:sldChg chg="del">
        <pc:chgData name="Eleni Nicolaou" userId="S::e.nicolaou@londonlc.org.uk::818cbedc-3288-474d-93cf-4857dc0fb0d7" providerId="AD" clId="Web-{E8A72723-A1B3-813D-7992-FE2D5896A4F9}" dt="2022-01-17T10:51:25.337" v="3"/>
        <pc:sldMkLst>
          <pc:docMk/>
          <pc:sldMk cId="218944031" sldId="278"/>
        </pc:sldMkLst>
      </pc:sldChg>
      <pc:sldChg chg="del">
        <pc:chgData name="Eleni Nicolaou" userId="S::e.nicolaou@londonlc.org.uk::818cbedc-3288-474d-93cf-4857dc0fb0d7" providerId="AD" clId="Web-{E8A72723-A1B3-813D-7992-FE2D5896A4F9}" dt="2022-01-17T10:51:25.337" v="1"/>
        <pc:sldMkLst>
          <pc:docMk/>
          <pc:sldMk cId="1265061175" sldId="281"/>
        </pc:sldMkLst>
      </pc:sldChg>
      <pc:sldChg chg="del">
        <pc:chgData name="Eleni Nicolaou" userId="S::e.nicolaou@londonlc.org.uk::818cbedc-3288-474d-93cf-4857dc0fb0d7" providerId="AD" clId="Web-{E8A72723-A1B3-813D-7992-FE2D5896A4F9}" dt="2022-01-17T10:51:25.337" v="6"/>
        <pc:sldMkLst>
          <pc:docMk/>
          <pc:sldMk cId="1317508015" sldId="307"/>
        </pc:sldMkLst>
      </pc:sldChg>
    </pc:docChg>
  </pc:docChgLst>
  <pc:docChgLst>
    <pc:chgData name="Eleni Nicolaou" userId="S::e.nicolaou@londonlc.org.uk::818cbedc-3288-474d-93cf-4857dc0fb0d7" providerId="AD" clId="Web-{5AFE2EEC-09CF-36E9-08AE-A3546420BF1C}"/>
    <pc:docChg chg="addSld delSld modSld sldOrd">
      <pc:chgData name="Eleni Nicolaou" userId="S::e.nicolaou@londonlc.org.uk::818cbedc-3288-474d-93cf-4857dc0fb0d7" providerId="AD" clId="Web-{5AFE2EEC-09CF-36E9-08AE-A3546420BF1C}" dt="2021-12-03T08:30:10.464" v="8" actId="20577"/>
      <pc:docMkLst>
        <pc:docMk/>
      </pc:docMkLst>
      <pc:sldChg chg="add del">
        <pc:chgData name="Eleni Nicolaou" userId="S::e.nicolaou@londonlc.org.uk::818cbedc-3288-474d-93cf-4857dc0fb0d7" providerId="AD" clId="Web-{5AFE2EEC-09CF-36E9-08AE-A3546420BF1C}" dt="2021-12-03T08:29:27.603" v="1"/>
        <pc:sldMkLst>
          <pc:docMk/>
          <pc:sldMk cId="467881707" sldId="306"/>
        </pc:sldMkLst>
      </pc:sldChg>
      <pc:sldChg chg="new del ord">
        <pc:chgData name="Eleni Nicolaou" userId="S::e.nicolaou@londonlc.org.uk::818cbedc-3288-474d-93cf-4857dc0fb0d7" providerId="AD" clId="Web-{5AFE2EEC-09CF-36E9-08AE-A3546420BF1C}" dt="2021-12-03T08:29:48.182" v="5"/>
        <pc:sldMkLst>
          <pc:docMk/>
          <pc:sldMk cId="1083143501" sldId="306"/>
        </pc:sldMkLst>
      </pc:sldChg>
      <pc:sldChg chg="modSp add">
        <pc:chgData name="Eleni Nicolaou" userId="S::e.nicolaou@londonlc.org.uk::818cbedc-3288-474d-93cf-4857dc0fb0d7" providerId="AD" clId="Web-{5AFE2EEC-09CF-36E9-08AE-A3546420BF1C}" dt="2021-12-03T08:30:10.464" v="8" actId="20577"/>
        <pc:sldMkLst>
          <pc:docMk/>
          <pc:sldMk cId="1317508015" sldId="307"/>
        </pc:sldMkLst>
        <pc:spChg chg="mod">
          <ac:chgData name="Eleni Nicolaou" userId="S::e.nicolaou@londonlc.org.uk::818cbedc-3288-474d-93cf-4857dc0fb0d7" providerId="AD" clId="Web-{5AFE2EEC-09CF-36E9-08AE-A3546420BF1C}" dt="2021-12-03T08:30:10.464" v="8" actId="20577"/>
          <ac:spMkLst>
            <pc:docMk/>
            <pc:sldMk cId="1317508015" sldId="307"/>
            <ac:spMk id="2" creationId="{1E40BE79-4935-43B2-90F0-7E828D59FA91}"/>
          </ac:spMkLst>
        </pc:spChg>
      </pc:sldChg>
    </pc:docChg>
  </pc:docChgLst>
  <pc:docChgLst>
    <pc:chgData name="Eleni Nicolaou" userId="S::e.nicolaou@londonlc.org.uk::818cbedc-3288-474d-93cf-4857dc0fb0d7" providerId="AD" clId="Web-{DAD205D4-5BB1-2267-992C-A3E7A7B085E8}"/>
    <pc:docChg chg="addSld delSld modSld">
      <pc:chgData name="Eleni Nicolaou" userId="S::e.nicolaou@londonlc.org.uk::818cbedc-3288-474d-93cf-4857dc0fb0d7" providerId="AD" clId="Web-{DAD205D4-5BB1-2267-992C-A3E7A7B085E8}" dt="2021-12-03T08:16:29.217" v="48"/>
      <pc:docMkLst>
        <pc:docMk/>
      </pc:docMkLst>
      <pc:sldChg chg="modSp del">
        <pc:chgData name="Eleni Nicolaou" userId="S::e.nicolaou@londonlc.org.uk::818cbedc-3288-474d-93cf-4857dc0fb0d7" providerId="AD" clId="Web-{DAD205D4-5BB1-2267-992C-A3E7A7B085E8}" dt="2021-12-03T08:16:29.217" v="48"/>
        <pc:sldMkLst>
          <pc:docMk/>
          <pc:sldMk cId="1381819742" sldId="270"/>
        </pc:sldMkLst>
        <pc:spChg chg="mod">
          <ac:chgData name="Eleni Nicolaou" userId="S::e.nicolaou@londonlc.org.uk::818cbedc-3288-474d-93cf-4857dc0fb0d7" providerId="AD" clId="Web-{DAD205D4-5BB1-2267-992C-A3E7A7B085E8}" dt="2021-12-03T08:15:59.372" v="39" actId="20577"/>
          <ac:spMkLst>
            <pc:docMk/>
            <pc:sldMk cId="1381819742" sldId="270"/>
            <ac:spMk id="2" creationId="{1E40BE79-4935-43B2-90F0-7E828D59FA91}"/>
          </ac:spMkLst>
        </pc:spChg>
      </pc:sldChg>
      <pc:sldChg chg="modSp add replId">
        <pc:chgData name="Eleni Nicolaou" userId="S::e.nicolaou@londonlc.org.uk::818cbedc-3288-474d-93cf-4857dc0fb0d7" providerId="AD" clId="Web-{DAD205D4-5BB1-2267-992C-A3E7A7B085E8}" dt="2021-12-03T08:16:14.529" v="47" actId="1076"/>
        <pc:sldMkLst>
          <pc:docMk/>
          <pc:sldMk cId="790074930" sldId="306"/>
        </pc:sldMkLst>
        <pc:spChg chg="mod">
          <ac:chgData name="Eleni Nicolaou" userId="S::e.nicolaou@londonlc.org.uk::818cbedc-3288-474d-93cf-4857dc0fb0d7" providerId="AD" clId="Web-{DAD205D4-5BB1-2267-992C-A3E7A7B085E8}" dt="2021-12-03T08:16:14.529" v="47" actId="1076"/>
          <ac:spMkLst>
            <pc:docMk/>
            <pc:sldMk cId="790074930" sldId="306"/>
            <ac:spMk id="2" creationId="{0FF7AF2C-C9EC-4295-8601-F014AD48A412}"/>
          </ac:spMkLst>
        </pc:spChg>
        <pc:spChg chg="mod">
          <ac:chgData name="Eleni Nicolaou" userId="S::e.nicolaou@londonlc.org.uk::818cbedc-3288-474d-93cf-4857dc0fb0d7" providerId="AD" clId="Web-{DAD205D4-5BB1-2267-992C-A3E7A7B085E8}" dt="2021-12-03T08:16:11.450" v="46" actId="1076"/>
          <ac:spMkLst>
            <pc:docMk/>
            <pc:sldMk cId="790074930" sldId="306"/>
            <ac:spMk id="8" creationId="{44ECCAFF-8C11-4B35-BF75-B8031F4EBBCB}"/>
          </ac:spMkLst>
        </pc:spChg>
      </pc:sldChg>
    </pc:docChg>
  </pc:docChgLst>
  <pc:docChgLst>
    <pc:chgData name="Eleni Nicolaou" userId="S::e.nicolaou@londonlc.org.uk::818cbedc-3288-474d-93cf-4857dc0fb0d7" providerId="AD" clId="Web-{B283F6C1-9486-A7F2-2AE2-950660FF0340}"/>
    <pc:docChg chg="addSld delSld modSld sldOrd">
      <pc:chgData name="Eleni Nicolaou" userId="S::e.nicolaou@londonlc.org.uk::818cbedc-3288-474d-93cf-4857dc0fb0d7" providerId="AD" clId="Web-{B283F6C1-9486-A7F2-2AE2-950660FF0340}" dt="2022-01-24T14:37:49.249" v="22"/>
      <pc:docMkLst>
        <pc:docMk/>
      </pc:docMkLst>
      <pc:sldChg chg="modSp ord">
        <pc:chgData name="Eleni Nicolaou" userId="S::e.nicolaou@londonlc.org.uk::818cbedc-3288-474d-93cf-4857dc0fb0d7" providerId="AD" clId="Web-{B283F6C1-9486-A7F2-2AE2-950660FF0340}" dt="2022-01-24T14:34:46.947" v="4" actId="20577"/>
        <pc:sldMkLst>
          <pc:docMk/>
          <pc:sldMk cId="3816157370" sldId="265"/>
        </pc:sldMkLst>
        <pc:spChg chg="mod">
          <ac:chgData name="Eleni Nicolaou" userId="S::e.nicolaou@londonlc.org.uk::818cbedc-3288-474d-93cf-4857dc0fb0d7" providerId="AD" clId="Web-{B283F6C1-9486-A7F2-2AE2-950660FF0340}" dt="2022-01-24T14:34:46.947" v="4" actId="20577"/>
          <ac:spMkLst>
            <pc:docMk/>
            <pc:sldMk cId="3816157370" sldId="265"/>
            <ac:spMk id="5" creationId="{443CBAC4-7F0F-4A4E-AB31-562B7D79012A}"/>
          </ac:spMkLst>
        </pc:spChg>
      </pc:sldChg>
      <pc:sldChg chg="modSp ord">
        <pc:chgData name="Eleni Nicolaou" userId="S::e.nicolaou@londonlc.org.uk::818cbedc-3288-474d-93cf-4857dc0fb0d7" providerId="AD" clId="Web-{B283F6C1-9486-A7F2-2AE2-950660FF0340}" dt="2022-01-24T14:37:28.014" v="20" actId="20577"/>
        <pc:sldMkLst>
          <pc:docMk/>
          <pc:sldMk cId="1021980654" sldId="266"/>
        </pc:sldMkLst>
        <pc:spChg chg="mod">
          <ac:chgData name="Eleni Nicolaou" userId="S::e.nicolaou@londonlc.org.uk::818cbedc-3288-474d-93cf-4857dc0fb0d7" providerId="AD" clId="Web-{B283F6C1-9486-A7F2-2AE2-950660FF0340}" dt="2022-01-24T14:37:28.014" v="20" actId="20577"/>
          <ac:spMkLst>
            <pc:docMk/>
            <pc:sldMk cId="1021980654" sldId="266"/>
            <ac:spMk id="8" creationId="{F8C7B16D-C1D6-4FE9-9FCE-CB60C70E5EF8}"/>
          </ac:spMkLst>
        </pc:spChg>
      </pc:sldChg>
      <pc:sldChg chg="ord">
        <pc:chgData name="Eleni Nicolaou" userId="S::e.nicolaou@londonlc.org.uk::818cbedc-3288-474d-93cf-4857dc0fb0d7" providerId="AD" clId="Web-{B283F6C1-9486-A7F2-2AE2-950660FF0340}" dt="2022-01-24T14:37:49.249" v="22"/>
        <pc:sldMkLst>
          <pc:docMk/>
          <pc:sldMk cId="1672609048" sldId="267"/>
        </pc:sldMkLst>
      </pc:sldChg>
      <pc:sldChg chg="add del replId">
        <pc:chgData name="Eleni Nicolaou" userId="S::e.nicolaou@londonlc.org.uk::818cbedc-3288-474d-93cf-4857dc0fb0d7" providerId="AD" clId="Web-{B283F6C1-9486-A7F2-2AE2-950660FF0340}" dt="2022-01-24T14:35:07.073" v="6"/>
        <pc:sldMkLst>
          <pc:docMk/>
          <pc:sldMk cId="661256890" sldId="306"/>
        </pc:sldMkLst>
      </pc:sldChg>
    </pc:docChg>
  </pc:docChgLst>
  <pc:docChgLst>
    <pc:chgData name="Eleni Nicolaou" userId="818cbedc-3288-474d-93cf-4857dc0fb0d7" providerId="ADAL" clId="{0C3825EC-189E-40D1-A8EF-91EC92B9BEC4}"/>
    <pc:docChg chg="undo redo custSel addSld delSld modSld sldOrd modMainMaster modNotesMaster">
      <pc:chgData name="Eleni Nicolaou" userId="818cbedc-3288-474d-93cf-4857dc0fb0d7" providerId="ADAL" clId="{0C3825EC-189E-40D1-A8EF-91EC92B9BEC4}" dt="2021-11-23T12:16:20.786" v="6106" actId="20577"/>
      <pc:docMkLst>
        <pc:docMk/>
      </pc:docMkLst>
      <pc:sldChg chg="modSp mod">
        <pc:chgData name="Eleni Nicolaou" userId="818cbedc-3288-474d-93cf-4857dc0fb0d7" providerId="ADAL" clId="{0C3825EC-189E-40D1-A8EF-91EC92B9BEC4}" dt="2021-11-23T12:00:01.914" v="6097"/>
        <pc:sldMkLst>
          <pc:docMk/>
          <pc:sldMk cId="4183455636" sldId="256"/>
        </pc:sldMkLst>
        <pc:spChg chg="mod">
          <ac:chgData name="Eleni Nicolaou" userId="818cbedc-3288-474d-93cf-4857dc0fb0d7" providerId="ADAL" clId="{0C3825EC-189E-40D1-A8EF-91EC92B9BEC4}" dt="2021-11-23T12:00:01.914" v="6097"/>
          <ac:spMkLst>
            <pc:docMk/>
            <pc:sldMk cId="4183455636" sldId="256"/>
            <ac:spMk id="2" creationId="{303410F3-D061-4126-8A70-61319626FFB8}"/>
          </ac:spMkLst>
        </pc:spChg>
      </pc:sldChg>
      <pc:sldChg chg="addSp delSp modSp mod modClrScheme chgLayout">
        <pc:chgData name="Eleni Nicolaou" userId="818cbedc-3288-474d-93cf-4857dc0fb0d7" providerId="ADAL" clId="{0C3825EC-189E-40D1-A8EF-91EC92B9BEC4}" dt="2021-11-23T09:57:07.969" v="2853"/>
        <pc:sldMkLst>
          <pc:docMk/>
          <pc:sldMk cId="2918640318" sldId="257"/>
        </pc:sldMkLst>
        <pc:spChg chg="mod ord">
          <ac:chgData name="Eleni Nicolaou" userId="818cbedc-3288-474d-93cf-4857dc0fb0d7" providerId="ADAL" clId="{0C3825EC-189E-40D1-A8EF-91EC92B9BEC4}" dt="2021-11-23T09:57:07.969" v="2853"/>
          <ac:spMkLst>
            <pc:docMk/>
            <pc:sldMk cId="2918640318" sldId="257"/>
            <ac:spMk id="2" creationId="{633D7954-9266-4599-AE06-958A7C0F7FDB}"/>
          </ac:spMkLst>
        </pc:spChg>
        <pc:spChg chg="del mod ord">
          <ac:chgData name="Eleni Nicolaou" userId="818cbedc-3288-474d-93cf-4857dc0fb0d7" providerId="ADAL" clId="{0C3825EC-189E-40D1-A8EF-91EC92B9BEC4}" dt="2021-11-22T15:08:24.554" v="2283" actId="478"/>
          <ac:spMkLst>
            <pc:docMk/>
            <pc:sldMk cId="2918640318" sldId="257"/>
            <ac:spMk id="3" creationId="{1D142760-B344-4416-A967-726DDF897446}"/>
          </ac:spMkLst>
        </pc:spChg>
        <pc:spChg chg="del mod">
          <ac:chgData name="Eleni Nicolaou" userId="818cbedc-3288-474d-93cf-4857dc0fb0d7" providerId="ADAL" clId="{0C3825EC-189E-40D1-A8EF-91EC92B9BEC4}" dt="2021-11-22T15:08:22.175" v="2282" actId="700"/>
          <ac:spMkLst>
            <pc:docMk/>
            <pc:sldMk cId="2918640318" sldId="257"/>
            <ac:spMk id="4" creationId="{8540FFE2-2602-4B84-A881-EC7401CE789A}"/>
          </ac:spMkLst>
        </pc:spChg>
        <pc:spChg chg="add mod ord">
          <ac:chgData name="Eleni Nicolaou" userId="818cbedc-3288-474d-93cf-4857dc0fb0d7" providerId="ADAL" clId="{0C3825EC-189E-40D1-A8EF-91EC92B9BEC4}" dt="2021-11-22T15:08:54.719" v="2343" actId="1076"/>
          <ac:spMkLst>
            <pc:docMk/>
            <pc:sldMk cId="2918640318" sldId="257"/>
            <ac:spMk id="5" creationId="{9C44BF02-CA77-42D1-BA0E-A8087F9336A3}"/>
          </ac:spMkLst>
        </pc:spChg>
        <pc:spChg chg="add del mod">
          <ac:chgData name="Eleni Nicolaou" userId="818cbedc-3288-474d-93cf-4857dc0fb0d7" providerId="ADAL" clId="{0C3825EC-189E-40D1-A8EF-91EC92B9BEC4}" dt="2021-11-22T15:08:25.373" v="2284" actId="478"/>
          <ac:spMkLst>
            <pc:docMk/>
            <pc:sldMk cId="2918640318" sldId="257"/>
            <ac:spMk id="7" creationId="{B07DF4BD-F68F-4864-9B03-AEB883E5BF06}"/>
          </ac:spMkLst>
        </pc:spChg>
      </pc:sldChg>
      <pc:sldChg chg="addSp delSp modSp new mod ord modClrScheme chgLayout">
        <pc:chgData name="Eleni Nicolaou" userId="818cbedc-3288-474d-93cf-4857dc0fb0d7" providerId="ADAL" clId="{0C3825EC-189E-40D1-A8EF-91EC92B9BEC4}" dt="2021-11-23T09:42:52.682" v="2653" actId="255"/>
        <pc:sldMkLst>
          <pc:docMk/>
          <pc:sldMk cId="3263972286" sldId="258"/>
        </pc:sldMkLst>
        <pc:spChg chg="mod ord">
          <ac:chgData name="Eleni Nicolaou" userId="818cbedc-3288-474d-93cf-4857dc0fb0d7" providerId="ADAL" clId="{0C3825EC-189E-40D1-A8EF-91EC92B9BEC4}" dt="2021-11-22T15:09:47.805" v="2386" actId="1076"/>
          <ac:spMkLst>
            <pc:docMk/>
            <pc:sldMk cId="3263972286" sldId="258"/>
            <ac:spMk id="2" creationId="{0C00247A-972D-4635-B5C7-9124CD3874EB}"/>
          </ac:spMkLst>
        </pc:spChg>
        <pc:spChg chg="del mod ord">
          <ac:chgData name="Eleni Nicolaou" userId="818cbedc-3288-474d-93cf-4857dc0fb0d7" providerId="ADAL" clId="{0C3825EC-189E-40D1-A8EF-91EC92B9BEC4}" dt="2021-11-22T15:09:29.649" v="2349" actId="478"/>
          <ac:spMkLst>
            <pc:docMk/>
            <pc:sldMk cId="3263972286" sldId="258"/>
            <ac:spMk id="3" creationId="{D3291BF4-607D-4BBD-8E22-E544D82E890F}"/>
          </ac:spMkLst>
        </pc:spChg>
        <pc:spChg chg="del mod">
          <ac:chgData name="Eleni Nicolaou" userId="818cbedc-3288-474d-93cf-4857dc0fb0d7" providerId="ADAL" clId="{0C3825EC-189E-40D1-A8EF-91EC92B9BEC4}" dt="2021-11-22T15:09:27.558" v="2348" actId="700"/>
          <ac:spMkLst>
            <pc:docMk/>
            <pc:sldMk cId="3263972286" sldId="258"/>
            <ac:spMk id="4" creationId="{AE7AF724-EF5B-40FE-A668-D99AE7F483FD}"/>
          </ac:spMkLst>
        </pc:spChg>
        <pc:spChg chg="add mod ord">
          <ac:chgData name="Eleni Nicolaou" userId="818cbedc-3288-474d-93cf-4857dc0fb0d7" providerId="ADAL" clId="{0C3825EC-189E-40D1-A8EF-91EC92B9BEC4}" dt="2021-11-23T09:42:52.682" v="2653" actId="255"/>
          <ac:spMkLst>
            <pc:docMk/>
            <pc:sldMk cId="3263972286" sldId="258"/>
            <ac:spMk id="5" creationId="{01887346-CE98-4A00-BBD9-3FBC5B9BD051}"/>
          </ac:spMkLst>
        </pc:spChg>
        <pc:spChg chg="add del mod">
          <ac:chgData name="Eleni Nicolaou" userId="818cbedc-3288-474d-93cf-4857dc0fb0d7" providerId="ADAL" clId="{0C3825EC-189E-40D1-A8EF-91EC92B9BEC4}" dt="2021-11-22T15:09:31.192" v="2350" actId="478"/>
          <ac:spMkLst>
            <pc:docMk/>
            <pc:sldMk cId="3263972286" sldId="258"/>
            <ac:spMk id="7" creationId="{F22BF54F-994D-4F2A-9E80-FB4CD34B9A55}"/>
          </ac:spMkLst>
        </pc:spChg>
      </pc:sldChg>
      <pc:sldChg chg="addSp delSp modSp new mod modClrScheme chgLayout">
        <pc:chgData name="Eleni Nicolaou" userId="818cbedc-3288-474d-93cf-4857dc0fb0d7" providerId="ADAL" clId="{0C3825EC-189E-40D1-A8EF-91EC92B9BEC4}" dt="2021-11-23T11:54:53.984" v="6076"/>
        <pc:sldMkLst>
          <pc:docMk/>
          <pc:sldMk cId="1140258409" sldId="259"/>
        </pc:sldMkLst>
        <pc:spChg chg="mod ord">
          <ac:chgData name="Eleni Nicolaou" userId="818cbedc-3288-474d-93cf-4857dc0fb0d7" providerId="ADAL" clId="{0C3825EC-189E-40D1-A8EF-91EC92B9BEC4}" dt="2021-11-23T10:09:42.150" v="2931" actId="1076"/>
          <ac:spMkLst>
            <pc:docMk/>
            <pc:sldMk cId="1140258409" sldId="259"/>
            <ac:spMk id="2" creationId="{9519386E-296D-4F71-AF9F-87B61EECFF86}"/>
          </ac:spMkLst>
        </pc:spChg>
        <pc:spChg chg="del mod ord">
          <ac:chgData name="Eleni Nicolaou" userId="818cbedc-3288-474d-93cf-4857dc0fb0d7" providerId="ADAL" clId="{0C3825EC-189E-40D1-A8EF-91EC92B9BEC4}" dt="2021-11-22T15:08:15.079" v="2281" actId="478"/>
          <ac:spMkLst>
            <pc:docMk/>
            <pc:sldMk cId="1140258409" sldId="259"/>
            <ac:spMk id="3" creationId="{AD6C1182-4D58-43A0-A4E3-1F1897ECBA1D}"/>
          </ac:spMkLst>
        </pc:spChg>
        <pc:spChg chg="add del mod">
          <ac:chgData name="Eleni Nicolaou" userId="818cbedc-3288-474d-93cf-4857dc0fb0d7" providerId="ADAL" clId="{0C3825EC-189E-40D1-A8EF-91EC92B9BEC4}" dt="2021-11-22T15:07:46.392" v="2214" actId="700"/>
          <ac:spMkLst>
            <pc:docMk/>
            <pc:sldMk cId="1140258409" sldId="259"/>
            <ac:spMk id="4" creationId="{58C50BE6-C2E2-4CBF-BA2D-274F0966334A}"/>
          </ac:spMkLst>
        </pc:spChg>
        <pc:spChg chg="add del mod ord">
          <ac:chgData name="Eleni Nicolaou" userId="818cbedc-3288-474d-93cf-4857dc0fb0d7" providerId="ADAL" clId="{0C3825EC-189E-40D1-A8EF-91EC92B9BEC4}" dt="2021-11-22T15:07:43.581" v="2213" actId="700"/>
          <ac:spMkLst>
            <pc:docMk/>
            <pc:sldMk cId="1140258409" sldId="259"/>
            <ac:spMk id="5" creationId="{6EF212E8-F817-44F2-84A3-702A7FBF0BCB}"/>
          </ac:spMkLst>
        </pc:spChg>
        <pc:spChg chg="add mod ord">
          <ac:chgData name="Eleni Nicolaou" userId="818cbedc-3288-474d-93cf-4857dc0fb0d7" providerId="ADAL" clId="{0C3825EC-189E-40D1-A8EF-91EC92B9BEC4}" dt="2021-11-23T11:54:53.984" v="6076"/>
          <ac:spMkLst>
            <pc:docMk/>
            <pc:sldMk cId="1140258409" sldId="259"/>
            <ac:spMk id="6" creationId="{C8475F1F-44D2-4E39-BA5A-E4650A756228}"/>
          </ac:spMkLst>
        </pc:spChg>
      </pc:sldChg>
      <pc:sldChg chg="addSp delSp modSp new del mod">
        <pc:chgData name="Eleni Nicolaou" userId="818cbedc-3288-474d-93cf-4857dc0fb0d7" providerId="ADAL" clId="{0C3825EC-189E-40D1-A8EF-91EC92B9BEC4}" dt="2021-11-22T13:34:43.215" v="608" actId="47"/>
        <pc:sldMkLst>
          <pc:docMk/>
          <pc:sldMk cId="1837525502" sldId="260"/>
        </pc:sldMkLst>
        <pc:spChg chg="mod">
          <ac:chgData name="Eleni Nicolaou" userId="818cbedc-3288-474d-93cf-4857dc0fb0d7" providerId="ADAL" clId="{0C3825EC-189E-40D1-A8EF-91EC92B9BEC4}" dt="2021-11-22T13:26:48.684" v="366" actId="21"/>
          <ac:spMkLst>
            <pc:docMk/>
            <pc:sldMk cId="1837525502" sldId="260"/>
            <ac:spMk id="2" creationId="{2C2318FB-71CD-4A71-8510-DE659AA6E13E}"/>
          </ac:spMkLst>
        </pc:spChg>
        <pc:spChg chg="mod">
          <ac:chgData name="Eleni Nicolaou" userId="818cbedc-3288-474d-93cf-4857dc0fb0d7" providerId="ADAL" clId="{0C3825EC-189E-40D1-A8EF-91EC92B9BEC4}" dt="2021-11-22T13:26:31.290" v="364" actId="1076"/>
          <ac:spMkLst>
            <pc:docMk/>
            <pc:sldMk cId="1837525502" sldId="260"/>
            <ac:spMk id="3" creationId="{413E7368-C107-4D9F-97C1-47F6AA54DE14}"/>
          </ac:spMkLst>
        </pc:spChg>
        <pc:spChg chg="add del mod">
          <ac:chgData name="Eleni Nicolaou" userId="818cbedc-3288-474d-93cf-4857dc0fb0d7" providerId="ADAL" clId="{0C3825EC-189E-40D1-A8EF-91EC92B9BEC4}" dt="2021-11-22T13:25:02.901" v="345"/>
          <ac:spMkLst>
            <pc:docMk/>
            <pc:sldMk cId="1837525502" sldId="260"/>
            <ac:spMk id="5" creationId="{A091D500-D86B-48BC-AC90-54399CCED50D}"/>
          </ac:spMkLst>
        </pc:spChg>
        <pc:spChg chg="add del mod">
          <ac:chgData name="Eleni Nicolaou" userId="818cbedc-3288-474d-93cf-4857dc0fb0d7" providerId="ADAL" clId="{0C3825EC-189E-40D1-A8EF-91EC92B9BEC4}" dt="2021-11-22T13:24:11.380" v="328" actId="478"/>
          <ac:spMkLst>
            <pc:docMk/>
            <pc:sldMk cId="1837525502" sldId="260"/>
            <ac:spMk id="6" creationId="{AC513207-7C85-4BB8-94E9-03C55BF8CB4D}"/>
          </ac:spMkLst>
        </pc:spChg>
        <pc:spChg chg="add mod">
          <ac:chgData name="Eleni Nicolaou" userId="818cbedc-3288-474d-93cf-4857dc0fb0d7" providerId="ADAL" clId="{0C3825EC-189E-40D1-A8EF-91EC92B9BEC4}" dt="2021-11-22T13:29:08.528" v="409" actId="21"/>
          <ac:spMkLst>
            <pc:docMk/>
            <pc:sldMk cId="1837525502" sldId="260"/>
            <ac:spMk id="7" creationId="{794484C1-A462-4B1A-BD62-D52E5CFED5C0}"/>
          </ac:spMkLst>
        </pc:spChg>
      </pc:sldChg>
      <pc:sldChg chg="addSp delSp modSp new del mod">
        <pc:chgData name="Eleni Nicolaou" userId="818cbedc-3288-474d-93cf-4857dc0fb0d7" providerId="ADAL" clId="{0C3825EC-189E-40D1-A8EF-91EC92B9BEC4}" dt="2021-11-23T10:11:46.367" v="2965" actId="47"/>
        <pc:sldMkLst>
          <pc:docMk/>
          <pc:sldMk cId="1243244" sldId="261"/>
        </pc:sldMkLst>
        <pc:spChg chg="mod">
          <ac:chgData name="Eleni Nicolaou" userId="818cbedc-3288-474d-93cf-4857dc0fb0d7" providerId="ADAL" clId="{0C3825EC-189E-40D1-A8EF-91EC92B9BEC4}" dt="2021-11-23T10:11:42.206" v="2962" actId="21"/>
          <ac:spMkLst>
            <pc:docMk/>
            <pc:sldMk cId="1243244" sldId="261"/>
            <ac:spMk id="2" creationId="{49AA2C6D-2236-43A5-A971-24C3962E6E5C}"/>
          </ac:spMkLst>
        </pc:spChg>
        <pc:spChg chg="del mod">
          <ac:chgData name="Eleni Nicolaou" userId="818cbedc-3288-474d-93cf-4857dc0fb0d7" providerId="ADAL" clId="{0C3825EC-189E-40D1-A8EF-91EC92B9BEC4}" dt="2021-11-23T10:00:13.619" v="2865" actId="478"/>
          <ac:spMkLst>
            <pc:docMk/>
            <pc:sldMk cId="1243244" sldId="261"/>
            <ac:spMk id="3" creationId="{BE97563C-2ECC-4A66-AEC3-05C67575AAC4}"/>
          </ac:spMkLst>
        </pc:spChg>
        <pc:spChg chg="del mod">
          <ac:chgData name="Eleni Nicolaou" userId="818cbedc-3288-474d-93cf-4857dc0fb0d7" providerId="ADAL" clId="{0C3825EC-189E-40D1-A8EF-91EC92B9BEC4}" dt="2021-11-23T10:00:17.835" v="2866" actId="478"/>
          <ac:spMkLst>
            <pc:docMk/>
            <pc:sldMk cId="1243244" sldId="261"/>
            <ac:spMk id="4" creationId="{F3E67AEB-68CF-4CA2-A252-863907D204FB}"/>
          </ac:spMkLst>
        </pc:spChg>
        <pc:spChg chg="add del mod">
          <ac:chgData name="Eleni Nicolaou" userId="818cbedc-3288-474d-93cf-4857dc0fb0d7" providerId="ADAL" clId="{0C3825EC-189E-40D1-A8EF-91EC92B9BEC4}" dt="2021-11-23T10:01:13.489" v="2885" actId="478"/>
          <ac:spMkLst>
            <pc:docMk/>
            <pc:sldMk cId="1243244" sldId="261"/>
            <ac:spMk id="5" creationId="{7365A974-CF11-4347-B8D9-E4D7DC65EF69}"/>
          </ac:spMkLst>
        </pc:spChg>
        <pc:spChg chg="add del mod">
          <ac:chgData name="Eleni Nicolaou" userId="818cbedc-3288-474d-93cf-4857dc0fb0d7" providerId="ADAL" clId="{0C3825EC-189E-40D1-A8EF-91EC92B9BEC4}" dt="2021-11-23T10:01:06.994" v="2884" actId="478"/>
          <ac:spMkLst>
            <pc:docMk/>
            <pc:sldMk cId="1243244" sldId="261"/>
            <ac:spMk id="7" creationId="{7407777B-9AE3-4D85-855F-5443A8FC5F89}"/>
          </ac:spMkLst>
        </pc:spChg>
        <pc:spChg chg="add del mod">
          <ac:chgData name="Eleni Nicolaou" userId="818cbedc-3288-474d-93cf-4857dc0fb0d7" providerId="ADAL" clId="{0C3825EC-189E-40D1-A8EF-91EC92B9BEC4}" dt="2021-11-23T10:00:54.608" v="2883" actId="478"/>
          <ac:spMkLst>
            <pc:docMk/>
            <pc:sldMk cId="1243244" sldId="261"/>
            <ac:spMk id="9" creationId="{3D6330F0-C25D-4300-A633-22CB8BA0DED5}"/>
          </ac:spMkLst>
        </pc:spChg>
      </pc:sldChg>
      <pc:sldChg chg="new del">
        <pc:chgData name="Eleni Nicolaou" userId="818cbedc-3288-474d-93cf-4857dc0fb0d7" providerId="ADAL" clId="{0C3825EC-189E-40D1-A8EF-91EC92B9BEC4}" dt="2021-11-22T13:34:55.198" v="610" actId="47"/>
        <pc:sldMkLst>
          <pc:docMk/>
          <pc:sldMk cId="152502555" sldId="262"/>
        </pc:sldMkLst>
      </pc:sldChg>
      <pc:sldChg chg="addSp delSp modSp new mod ord modClrScheme chgLayout">
        <pc:chgData name="Eleni Nicolaou" userId="818cbedc-3288-474d-93cf-4857dc0fb0d7" providerId="ADAL" clId="{0C3825EC-189E-40D1-A8EF-91EC92B9BEC4}" dt="2021-11-23T11:54:53.984" v="6076"/>
        <pc:sldMkLst>
          <pc:docMk/>
          <pc:sldMk cId="4014154072" sldId="262"/>
        </pc:sldMkLst>
        <pc:spChg chg="mod ord">
          <ac:chgData name="Eleni Nicolaou" userId="818cbedc-3288-474d-93cf-4857dc0fb0d7" providerId="ADAL" clId="{0C3825EC-189E-40D1-A8EF-91EC92B9BEC4}" dt="2021-11-23T11:29:33.414" v="5451" actId="403"/>
          <ac:spMkLst>
            <pc:docMk/>
            <pc:sldMk cId="4014154072" sldId="262"/>
            <ac:spMk id="2" creationId="{921E7F1E-91BD-4A82-8864-D496A87B2BD6}"/>
          </ac:spMkLst>
        </pc:spChg>
        <pc:spChg chg="del mod ord">
          <ac:chgData name="Eleni Nicolaou" userId="818cbedc-3288-474d-93cf-4857dc0fb0d7" providerId="ADAL" clId="{0C3825EC-189E-40D1-A8EF-91EC92B9BEC4}" dt="2021-11-22T15:07:02.083" v="2176" actId="478"/>
          <ac:spMkLst>
            <pc:docMk/>
            <pc:sldMk cId="4014154072" sldId="262"/>
            <ac:spMk id="3" creationId="{BAEFFB8E-DD34-49DB-9E24-4FDB5D4F66F6}"/>
          </ac:spMkLst>
        </pc:spChg>
        <pc:spChg chg="del mod">
          <ac:chgData name="Eleni Nicolaou" userId="818cbedc-3288-474d-93cf-4857dc0fb0d7" providerId="ADAL" clId="{0C3825EC-189E-40D1-A8EF-91EC92B9BEC4}" dt="2021-11-22T15:06:52.231" v="2174" actId="700"/>
          <ac:spMkLst>
            <pc:docMk/>
            <pc:sldMk cId="4014154072" sldId="262"/>
            <ac:spMk id="4" creationId="{CE117F58-8C2C-41A3-8F0E-E7C20D42BA43}"/>
          </ac:spMkLst>
        </pc:spChg>
        <pc:spChg chg="add mod ord">
          <ac:chgData name="Eleni Nicolaou" userId="818cbedc-3288-474d-93cf-4857dc0fb0d7" providerId="ADAL" clId="{0C3825EC-189E-40D1-A8EF-91EC92B9BEC4}" dt="2021-11-23T11:54:53.984" v="6076"/>
          <ac:spMkLst>
            <pc:docMk/>
            <pc:sldMk cId="4014154072" sldId="262"/>
            <ac:spMk id="11" creationId="{B5C12C4B-28B8-4A2D-B3EE-1D890D1B01BF}"/>
          </ac:spMkLst>
        </pc:spChg>
        <pc:spChg chg="add del mod">
          <ac:chgData name="Eleni Nicolaou" userId="818cbedc-3288-474d-93cf-4857dc0fb0d7" providerId="ADAL" clId="{0C3825EC-189E-40D1-A8EF-91EC92B9BEC4}" dt="2021-11-22T15:07:04.130" v="2177" actId="478"/>
          <ac:spMkLst>
            <pc:docMk/>
            <pc:sldMk cId="4014154072" sldId="262"/>
            <ac:spMk id="13" creationId="{7D1CFA32-F66B-466A-BA08-6CEEB0C9DB2E}"/>
          </ac:spMkLst>
        </pc:spChg>
        <pc:graphicFrameChg chg="add del mod">
          <ac:chgData name="Eleni Nicolaou" userId="818cbedc-3288-474d-93cf-4857dc0fb0d7" providerId="ADAL" clId="{0C3825EC-189E-40D1-A8EF-91EC92B9BEC4}" dt="2021-11-22T14:39:20.343" v="1399"/>
          <ac:graphicFrameMkLst>
            <pc:docMk/>
            <pc:sldMk cId="4014154072" sldId="262"/>
            <ac:graphicFrameMk id="5" creationId="{9B787EAF-55DA-405C-BCC8-02B77814811F}"/>
          </ac:graphicFrameMkLst>
        </pc:graphicFrameChg>
        <pc:graphicFrameChg chg="add del mod">
          <ac:chgData name="Eleni Nicolaou" userId="818cbedc-3288-474d-93cf-4857dc0fb0d7" providerId="ADAL" clId="{0C3825EC-189E-40D1-A8EF-91EC92B9BEC4}" dt="2021-11-22T14:39:34.271" v="1402" actId="478"/>
          <ac:graphicFrameMkLst>
            <pc:docMk/>
            <pc:sldMk cId="4014154072" sldId="262"/>
            <ac:graphicFrameMk id="6" creationId="{D32B23C4-E5D4-44FC-949C-3F338F370731}"/>
          </ac:graphicFrameMkLst>
        </pc:graphicFrameChg>
        <pc:graphicFrameChg chg="add del mod">
          <ac:chgData name="Eleni Nicolaou" userId="818cbedc-3288-474d-93cf-4857dc0fb0d7" providerId="ADAL" clId="{0C3825EC-189E-40D1-A8EF-91EC92B9BEC4}" dt="2021-11-22T14:43:17.405" v="1410" actId="478"/>
          <ac:graphicFrameMkLst>
            <pc:docMk/>
            <pc:sldMk cId="4014154072" sldId="262"/>
            <ac:graphicFrameMk id="7" creationId="{9D556C54-63FC-48ED-BFDF-1B0B732E7F0E}"/>
          </ac:graphicFrameMkLst>
        </pc:graphicFrameChg>
        <pc:graphicFrameChg chg="add del mod">
          <ac:chgData name="Eleni Nicolaou" userId="818cbedc-3288-474d-93cf-4857dc0fb0d7" providerId="ADAL" clId="{0C3825EC-189E-40D1-A8EF-91EC92B9BEC4}" dt="2021-11-22T14:44:05.165" v="1415" actId="478"/>
          <ac:graphicFrameMkLst>
            <pc:docMk/>
            <pc:sldMk cId="4014154072" sldId="262"/>
            <ac:graphicFrameMk id="8" creationId="{0D19C82D-683E-47FA-B955-4BC5B5EBAA33}"/>
          </ac:graphicFrameMkLst>
        </pc:graphicFrameChg>
        <pc:graphicFrameChg chg="add del mod">
          <ac:chgData name="Eleni Nicolaou" userId="818cbedc-3288-474d-93cf-4857dc0fb0d7" providerId="ADAL" clId="{0C3825EC-189E-40D1-A8EF-91EC92B9BEC4}" dt="2021-11-22T14:46:08.872" v="1476" actId="478"/>
          <ac:graphicFrameMkLst>
            <pc:docMk/>
            <pc:sldMk cId="4014154072" sldId="262"/>
            <ac:graphicFrameMk id="9" creationId="{6E937751-434F-4772-BEF3-591329BC414E}"/>
          </ac:graphicFrameMkLst>
        </pc:graphicFrameChg>
        <pc:graphicFrameChg chg="add del mod">
          <ac:chgData name="Eleni Nicolaou" userId="818cbedc-3288-474d-93cf-4857dc0fb0d7" providerId="ADAL" clId="{0C3825EC-189E-40D1-A8EF-91EC92B9BEC4}" dt="2021-11-22T15:18:55.605" v="2410" actId="478"/>
          <ac:graphicFrameMkLst>
            <pc:docMk/>
            <pc:sldMk cId="4014154072" sldId="262"/>
            <ac:graphicFrameMk id="10" creationId="{1930400D-13A0-400F-AB50-A3C98AF8700D}"/>
          </ac:graphicFrameMkLst>
        </pc:graphicFrameChg>
        <pc:graphicFrameChg chg="add del mod">
          <ac:chgData name="Eleni Nicolaou" userId="818cbedc-3288-474d-93cf-4857dc0fb0d7" providerId="ADAL" clId="{0C3825EC-189E-40D1-A8EF-91EC92B9BEC4}" dt="2021-11-22T15:21:10.838" v="2416" actId="478"/>
          <ac:graphicFrameMkLst>
            <pc:docMk/>
            <pc:sldMk cId="4014154072" sldId="262"/>
            <ac:graphicFrameMk id="14" creationId="{3AA9715F-5C4C-456E-89D5-90847A212926}"/>
          </ac:graphicFrameMkLst>
        </pc:graphicFrameChg>
        <pc:graphicFrameChg chg="add del mod">
          <ac:chgData name="Eleni Nicolaou" userId="818cbedc-3288-474d-93cf-4857dc0fb0d7" providerId="ADAL" clId="{0C3825EC-189E-40D1-A8EF-91EC92B9BEC4}" dt="2021-11-22T15:21:50.808" v="2419" actId="478"/>
          <ac:graphicFrameMkLst>
            <pc:docMk/>
            <pc:sldMk cId="4014154072" sldId="262"/>
            <ac:graphicFrameMk id="15" creationId="{DA7B70B5-2FA6-4A49-949E-2EBD80E5BE94}"/>
          </ac:graphicFrameMkLst>
        </pc:graphicFrameChg>
        <pc:graphicFrameChg chg="add del mod">
          <ac:chgData name="Eleni Nicolaou" userId="818cbedc-3288-474d-93cf-4857dc0fb0d7" providerId="ADAL" clId="{0C3825EC-189E-40D1-A8EF-91EC92B9BEC4}" dt="2021-11-22T15:22:37.693" v="2421" actId="478"/>
          <ac:graphicFrameMkLst>
            <pc:docMk/>
            <pc:sldMk cId="4014154072" sldId="262"/>
            <ac:graphicFrameMk id="16" creationId="{FAC34DA4-3030-4EE6-AF76-72E682862120}"/>
          </ac:graphicFrameMkLst>
        </pc:graphicFrameChg>
        <pc:graphicFrameChg chg="add mod">
          <ac:chgData name="Eleni Nicolaou" userId="818cbedc-3288-474d-93cf-4857dc0fb0d7" providerId="ADAL" clId="{0C3825EC-189E-40D1-A8EF-91EC92B9BEC4}" dt="2021-11-23T11:28:41.447" v="5449" actId="1036"/>
          <ac:graphicFrameMkLst>
            <pc:docMk/>
            <pc:sldMk cId="4014154072" sldId="262"/>
            <ac:graphicFrameMk id="17" creationId="{739742CB-FE54-46B4-A4E0-BBD4EFD9A0B7}"/>
          </ac:graphicFrameMkLst>
        </pc:graphicFrameChg>
      </pc:sldChg>
      <pc:sldChg chg="addSp delSp modSp new mod ord modClrScheme chgLayout">
        <pc:chgData name="Eleni Nicolaou" userId="818cbedc-3288-474d-93cf-4857dc0fb0d7" providerId="ADAL" clId="{0C3825EC-189E-40D1-A8EF-91EC92B9BEC4}" dt="2021-11-23T11:54:53.984" v="6076"/>
        <pc:sldMkLst>
          <pc:docMk/>
          <pc:sldMk cId="256852983" sldId="263"/>
        </pc:sldMkLst>
        <pc:spChg chg="mod ord">
          <ac:chgData name="Eleni Nicolaou" userId="818cbedc-3288-474d-93cf-4857dc0fb0d7" providerId="ADAL" clId="{0C3825EC-189E-40D1-A8EF-91EC92B9BEC4}" dt="2021-11-22T15:06:36.863" v="2172" actId="1076"/>
          <ac:spMkLst>
            <pc:docMk/>
            <pc:sldMk cId="256852983" sldId="263"/>
            <ac:spMk id="2" creationId="{5148E505-B467-4B38-A381-2107257C4E6F}"/>
          </ac:spMkLst>
        </pc:spChg>
        <pc:spChg chg="del mod">
          <ac:chgData name="Eleni Nicolaou" userId="818cbedc-3288-474d-93cf-4857dc0fb0d7" providerId="ADAL" clId="{0C3825EC-189E-40D1-A8EF-91EC92B9BEC4}" dt="2021-11-22T15:05:57.097" v="2138" actId="478"/>
          <ac:spMkLst>
            <pc:docMk/>
            <pc:sldMk cId="256852983" sldId="263"/>
            <ac:spMk id="3" creationId="{40DFBFDE-3602-4937-9F2E-881A437D125A}"/>
          </ac:spMkLst>
        </pc:spChg>
        <pc:spChg chg="del mod ord">
          <ac:chgData name="Eleni Nicolaou" userId="818cbedc-3288-474d-93cf-4857dc0fb0d7" providerId="ADAL" clId="{0C3825EC-189E-40D1-A8EF-91EC92B9BEC4}" dt="2021-11-22T15:06:03.468" v="2140" actId="700"/>
          <ac:spMkLst>
            <pc:docMk/>
            <pc:sldMk cId="256852983" sldId="263"/>
            <ac:spMk id="4" creationId="{60105DBD-0518-4A45-95E5-BBFE8694A9B5}"/>
          </ac:spMkLst>
        </pc:spChg>
        <pc:spChg chg="add del mod">
          <ac:chgData name="Eleni Nicolaou" userId="818cbedc-3288-474d-93cf-4857dc0fb0d7" providerId="ADAL" clId="{0C3825EC-189E-40D1-A8EF-91EC92B9BEC4}" dt="2021-11-22T15:06:01.546" v="2139" actId="478"/>
          <ac:spMkLst>
            <pc:docMk/>
            <pc:sldMk cId="256852983" sldId="263"/>
            <ac:spMk id="6" creationId="{1DE6AEB9-32B6-4861-822E-4EDB4426C44F}"/>
          </ac:spMkLst>
        </pc:spChg>
        <pc:spChg chg="add mod ord">
          <ac:chgData name="Eleni Nicolaou" userId="818cbedc-3288-474d-93cf-4857dc0fb0d7" providerId="ADAL" clId="{0C3825EC-189E-40D1-A8EF-91EC92B9BEC4}" dt="2021-11-23T11:54:53.984" v="6076"/>
          <ac:spMkLst>
            <pc:docMk/>
            <pc:sldMk cId="256852983" sldId="263"/>
            <ac:spMk id="7" creationId="{5EDFEB89-4EB3-44AE-A28A-7C50651B208C}"/>
          </ac:spMkLst>
        </pc:spChg>
      </pc:sldChg>
      <pc:sldChg chg="modSp new mod">
        <pc:chgData name="Eleni Nicolaou" userId="818cbedc-3288-474d-93cf-4857dc0fb0d7" providerId="ADAL" clId="{0C3825EC-189E-40D1-A8EF-91EC92B9BEC4}" dt="2021-11-23T12:00:01.914" v="6097"/>
        <pc:sldMkLst>
          <pc:docMk/>
          <pc:sldMk cId="330715283" sldId="264"/>
        </pc:sldMkLst>
        <pc:spChg chg="mod">
          <ac:chgData name="Eleni Nicolaou" userId="818cbedc-3288-474d-93cf-4857dc0fb0d7" providerId="ADAL" clId="{0C3825EC-189E-40D1-A8EF-91EC92B9BEC4}" dt="2021-11-23T12:00:01.914" v="6097"/>
          <ac:spMkLst>
            <pc:docMk/>
            <pc:sldMk cId="330715283" sldId="264"/>
            <ac:spMk id="2" creationId="{202BA019-F538-475C-A527-DB351550FE85}"/>
          </ac:spMkLst>
        </pc:spChg>
      </pc:sldChg>
      <pc:sldChg chg="addSp delSp modSp new mod modClrScheme chgLayout">
        <pc:chgData name="Eleni Nicolaou" userId="818cbedc-3288-474d-93cf-4857dc0fb0d7" providerId="ADAL" clId="{0C3825EC-189E-40D1-A8EF-91EC92B9BEC4}" dt="2021-11-23T11:20:29.073" v="5369" actId="20577"/>
        <pc:sldMkLst>
          <pc:docMk/>
          <pc:sldMk cId="3816157370" sldId="265"/>
        </pc:sldMkLst>
        <pc:spChg chg="del mod ord">
          <ac:chgData name="Eleni Nicolaou" userId="818cbedc-3288-474d-93cf-4857dc0fb0d7" providerId="ADAL" clId="{0C3825EC-189E-40D1-A8EF-91EC92B9BEC4}" dt="2021-11-22T14:03:56.758" v="826" actId="700"/>
          <ac:spMkLst>
            <pc:docMk/>
            <pc:sldMk cId="3816157370" sldId="265"/>
            <ac:spMk id="2" creationId="{30DE9226-141F-4E30-87AE-5F9060A64643}"/>
          </ac:spMkLst>
        </pc:spChg>
        <pc:spChg chg="mod ord">
          <ac:chgData name="Eleni Nicolaou" userId="818cbedc-3288-474d-93cf-4857dc0fb0d7" providerId="ADAL" clId="{0C3825EC-189E-40D1-A8EF-91EC92B9BEC4}" dt="2021-11-22T15:04:29.073" v="2034" actId="14100"/>
          <ac:spMkLst>
            <pc:docMk/>
            <pc:sldMk cId="3816157370" sldId="265"/>
            <ac:spMk id="3" creationId="{FA0CB67D-9813-48FC-A7C7-217D13F09D3B}"/>
          </ac:spMkLst>
        </pc:spChg>
        <pc:spChg chg="del">
          <ac:chgData name="Eleni Nicolaou" userId="818cbedc-3288-474d-93cf-4857dc0fb0d7" providerId="ADAL" clId="{0C3825EC-189E-40D1-A8EF-91EC92B9BEC4}" dt="2021-11-22T14:03:56.758" v="826" actId="700"/>
          <ac:spMkLst>
            <pc:docMk/>
            <pc:sldMk cId="3816157370" sldId="265"/>
            <ac:spMk id="4" creationId="{EFFB097E-3466-4225-B06A-BDBB3884CFC3}"/>
          </ac:spMkLst>
        </pc:spChg>
        <pc:spChg chg="add mod ord">
          <ac:chgData name="Eleni Nicolaou" userId="818cbedc-3288-474d-93cf-4857dc0fb0d7" providerId="ADAL" clId="{0C3825EC-189E-40D1-A8EF-91EC92B9BEC4}" dt="2021-11-23T11:20:29.073" v="5369" actId="20577"/>
          <ac:spMkLst>
            <pc:docMk/>
            <pc:sldMk cId="3816157370" sldId="265"/>
            <ac:spMk id="5" creationId="{443CBAC4-7F0F-4A4E-AB31-562B7D79012A}"/>
          </ac:spMkLst>
        </pc:spChg>
        <pc:spChg chg="add mod ord">
          <ac:chgData name="Eleni Nicolaou" userId="818cbedc-3288-474d-93cf-4857dc0fb0d7" providerId="ADAL" clId="{0C3825EC-189E-40D1-A8EF-91EC92B9BEC4}" dt="2021-11-22T15:04:29.073" v="2034" actId="14100"/>
          <ac:spMkLst>
            <pc:docMk/>
            <pc:sldMk cId="3816157370" sldId="265"/>
            <ac:spMk id="6" creationId="{6B5EB686-88A5-4AB5-A563-DFAD1356CC41}"/>
          </ac:spMkLst>
        </pc:spChg>
      </pc:sldChg>
      <pc:sldChg chg="addSp delSp modSp new mod modClrScheme chgLayout">
        <pc:chgData name="Eleni Nicolaou" userId="818cbedc-3288-474d-93cf-4857dc0fb0d7" providerId="ADAL" clId="{0C3825EC-189E-40D1-A8EF-91EC92B9BEC4}" dt="2021-11-23T11:51:01.069" v="6016" actId="113"/>
        <pc:sldMkLst>
          <pc:docMk/>
          <pc:sldMk cId="1021980654" sldId="266"/>
        </pc:sldMkLst>
        <pc:spChg chg="del">
          <ac:chgData name="Eleni Nicolaou" userId="818cbedc-3288-474d-93cf-4857dc0fb0d7" providerId="ADAL" clId="{0C3825EC-189E-40D1-A8EF-91EC92B9BEC4}" dt="2021-11-22T14:15:26.668" v="898" actId="700"/>
          <ac:spMkLst>
            <pc:docMk/>
            <pc:sldMk cId="1021980654" sldId="266"/>
            <ac:spMk id="2" creationId="{A10A9461-DE44-4CFE-B112-C2F2D9A24C2F}"/>
          </ac:spMkLst>
        </pc:spChg>
        <pc:spChg chg="del mod ord">
          <ac:chgData name="Eleni Nicolaou" userId="818cbedc-3288-474d-93cf-4857dc0fb0d7" providerId="ADAL" clId="{0C3825EC-189E-40D1-A8EF-91EC92B9BEC4}" dt="2021-11-22T14:15:26.668" v="898" actId="700"/>
          <ac:spMkLst>
            <pc:docMk/>
            <pc:sldMk cId="1021980654" sldId="266"/>
            <ac:spMk id="3" creationId="{760F35A5-2935-43DB-ABAA-DEBCD6C9ADFC}"/>
          </ac:spMkLst>
        </pc:spChg>
        <pc:spChg chg="del mod ord">
          <ac:chgData name="Eleni Nicolaou" userId="818cbedc-3288-474d-93cf-4857dc0fb0d7" providerId="ADAL" clId="{0C3825EC-189E-40D1-A8EF-91EC92B9BEC4}" dt="2021-11-22T14:15:26.668" v="898" actId="700"/>
          <ac:spMkLst>
            <pc:docMk/>
            <pc:sldMk cId="1021980654" sldId="266"/>
            <ac:spMk id="4" creationId="{545C97BD-3DC3-423D-B671-212EA588D941}"/>
          </ac:spMkLst>
        </pc:spChg>
        <pc:spChg chg="add del mod ord">
          <ac:chgData name="Eleni Nicolaou" userId="818cbedc-3288-474d-93cf-4857dc0fb0d7" providerId="ADAL" clId="{0C3825EC-189E-40D1-A8EF-91EC92B9BEC4}" dt="2021-11-23T11:51:01.069" v="6016" actId="113"/>
          <ac:spMkLst>
            <pc:docMk/>
            <pc:sldMk cId="1021980654" sldId="266"/>
            <ac:spMk id="5" creationId="{B2F95F26-FBA0-445A-AE2B-27901B9BBF37}"/>
          </ac:spMkLst>
        </pc:spChg>
        <pc:spChg chg="add del mod ord">
          <ac:chgData name="Eleni Nicolaou" userId="818cbedc-3288-474d-93cf-4857dc0fb0d7" providerId="ADAL" clId="{0C3825EC-189E-40D1-A8EF-91EC92B9BEC4}" dt="2021-11-22T15:03:56.793" v="1981" actId="478"/>
          <ac:spMkLst>
            <pc:docMk/>
            <pc:sldMk cId="1021980654" sldId="266"/>
            <ac:spMk id="6" creationId="{683349F7-E657-44FB-BDC9-0EC1090B78E6}"/>
          </ac:spMkLst>
        </pc:spChg>
        <pc:spChg chg="add del mod ord">
          <ac:chgData name="Eleni Nicolaou" userId="818cbedc-3288-474d-93cf-4857dc0fb0d7" providerId="ADAL" clId="{0C3825EC-189E-40D1-A8EF-91EC92B9BEC4}" dt="2021-11-22T15:03:32.030" v="1958" actId="700"/>
          <ac:spMkLst>
            <pc:docMk/>
            <pc:sldMk cId="1021980654" sldId="266"/>
            <ac:spMk id="7" creationId="{68989B2A-9316-419E-A045-CC9CA7A47FE3}"/>
          </ac:spMkLst>
        </pc:spChg>
        <pc:spChg chg="add mod ord">
          <ac:chgData name="Eleni Nicolaou" userId="818cbedc-3288-474d-93cf-4857dc0fb0d7" providerId="ADAL" clId="{0C3825EC-189E-40D1-A8EF-91EC92B9BEC4}" dt="2021-11-23T11:22:35.066" v="5412" actId="20577"/>
          <ac:spMkLst>
            <pc:docMk/>
            <pc:sldMk cId="1021980654" sldId="266"/>
            <ac:spMk id="8" creationId="{F8C7B16D-C1D6-4FE9-9FCE-CB60C70E5EF8}"/>
          </ac:spMkLst>
        </pc:spChg>
        <pc:spChg chg="add del mod">
          <ac:chgData name="Eleni Nicolaou" userId="818cbedc-3288-474d-93cf-4857dc0fb0d7" providerId="ADAL" clId="{0C3825EC-189E-40D1-A8EF-91EC92B9BEC4}" dt="2021-11-22T15:03:59.086" v="1982" actId="478"/>
          <ac:spMkLst>
            <pc:docMk/>
            <pc:sldMk cId="1021980654" sldId="266"/>
            <ac:spMk id="10" creationId="{8FF5A053-BB28-4EF4-893E-3D122D96ECEF}"/>
          </ac:spMkLst>
        </pc:spChg>
      </pc:sldChg>
      <pc:sldChg chg="addSp delSp modSp new mod modClrScheme chgLayout">
        <pc:chgData name="Eleni Nicolaou" userId="818cbedc-3288-474d-93cf-4857dc0fb0d7" providerId="ADAL" clId="{0C3825EC-189E-40D1-A8EF-91EC92B9BEC4}" dt="2021-11-23T11:54:53.984" v="6076"/>
        <pc:sldMkLst>
          <pc:docMk/>
          <pc:sldMk cId="1672609048" sldId="267"/>
        </pc:sldMkLst>
        <pc:spChg chg="mod ord">
          <ac:chgData name="Eleni Nicolaou" userId="818cbedc-3288-474d-93cf-4857dc0fb0d7" providerId="ADAL" clId="{0C3825EC-189E-40D1-A8EF-91EC92B9BEC4}" dt="2021-11-23T11:49:43.589" v="5984" actId="1076"/>
          <ac:spMkLst>
            <pc:docMk/>
            <pc:sldMk cId="1672609048" sldId="267"/>
            <ac:spMk id="2" creationId="{FDA112CC-B787-481C-9CF7-FBBE5ACBF473}"/>
          </ac:spMkLst>
        </pc:spChg>
        <pc:spChg chg="del mod ord">
          <ac:chgData name="Eleni Nicolaou" userId="818cbedc-3288-474d-93cf-4857dc0fb0d7" providerId="ADAL" clId="{0C3825EC-189E-40D1-A8EF-91EC92B9BEC4}" dt="2021-11-22T15:02:17.234" v="1927" actId="478"/>
          <ac:spMkLst>
            <pc:docMk/>
            <pc:sldMk cId="1672609048" sldId="267"/>
            <ac:spMk id="3" creationId="{B71ED266-52C4-44FA-BF65-82455EA1FE0E}"/>
          </ac:spMkLst>
        </pc:spChg>
        <pc:spChg chg="del">
          <ac:chgData name="Eleni Nicolaou" userId="818cbedc-3288-474d-93cf-4857dc0fb0d7" providerId="ADAL" clId="{0C3825EC-189E-40D1-A8EF-91EC92B9BEC4}" dt="2021-11-22T15:01:53.428" v="1924" actId="700"/>
          <ac:spMkLst>
            <pc:docMk/>
            <pc:sldMk cId="1672609048" sldId="267"/>
            <ac:spMk id="4" creationId="{639986F7-D845-484F-97E3-838B0AB87C01}"/>
          </ac:spMkLst>
        </pc:spChg>
        <pc:spChg chg="add mod ord">
          <ac:chgData name="Eleni Nicolaou" userId="818cbedc-3288-474d-93cf-4857dc0fb0d7" providerId="ADAL" clId="{0C3825EC-189E-40D1-A8EF-91EC92B9BEC4}" dt="2021-11-23T11:54:53.984" v="6076"/>
          <ac:spMkLst>
            <pc:docMk/>
            <pc:sldMk cId="1672609048" sldId="267"/>
            <ac:spMk id="5" creationId="{32CD6E2C-5C5F-496F-8FBD-F8C8B3798C85}"/>
          </ac:spMkLst>
        </pc:spChg>
        <pc:spChg chg="add del mod">
          <ac:chgData name="Eleni Nicolaou" userId="818cbedc-3288-474d-93cf-4857dc0fb0d7" providerId="ADAL" clId="{0C3825EC-189E-40D1-A8EF-91EC92B9BEC4}" dt="2021-11-22T15:02:19.442" v="1928" actId="478"/>
          <ac:spMkLst>
            <pc:docMk/>
            <pc:sldMk cId="1672609048" sldId="267"/>
            <ac:spMk id="7" creationId="{778BC269-4BC8-49F7-95F0-016ED0CED009}"/>
          </ac:spMkLst>
        </pc:spChg>
        <pc:graphicFrameChg chg="add mod">
          <ac:chgData name="Eleni Nicolaou" userId="818cbedc-3288-474d-93cf-4857dc0fb0d7" providerId="ADAL" clId="{0C3825EC-189E-40D1-A8EF-91EC92B9BEC4}" dt="2021-11-23T11:49:46.080" v="5986" actId="1076"/>
          <ac:graphicFrameMkLst>
            <pc:docMk/>
            <pc:sldMk cId="1672609048" sldId="267"/>
            <ac:graphicFrameMk id="3" creationId="{2FAF5A4D-54BB-41BE-BC98-E7F9EF6ABE0A}"/>
          </ac:graphicFrameMkLst>
        </pc:graphicFrameChg>
      </pc:sldChg>
      <pc:sldChg chg="modSp new mod">
        <pc:chgData name="Eleni Nicolaou" userId="818cbedc-3288-474d-93cf-4857dc0fb0d7" providerId="ADAL" clId="{0C3825EC-189E-40D1-A8EF-91EC92B9BEC4}" dt="2021-11-23T12:00:01.914" v="6097"/>
        <pc:sldMkLst>
          <pc:docMk/>
          <pc:sldMk cId="1886228192" sldId="268"/>
        </pc:sldMkLst>
        <pc:spChg chg="mod">
          <ac:chgData name="Eleni Nicolaou" userId="818cbedc-3288-474d-93cf-4857dc0fb0d7" providerId="ADAL" clId="{0C3825EC-189E-40D1-A8EF-91EC92B9BEC4}" dt="2021-11-23T12:00:01.914" v="6097"/>
          <ac:spMkLst>
            <pc:docMk/>
            <pc:sldMk cId="1886228192" sldId="268"/>
            <ac:spMk id="2" creationId="{3726B20D-BCB9-4F50-929A-9276D8630DA0}"/>
          </ac:spMkLst>
        </pc:spChg>
      </pc:sldChg>
      <pc:sldChg chg="addSp delSp modSp new mod modClrScheme chgLayout">
        <pc:chgData name="Eleni Nicolaou" userId="818cbedc-3288-474d-93cf-4857dc0fb0d7" providerId="ADAL" clId="{0C3825EC-189E-40D1-A8EF-91EC92B9BEC4}" dt="2021-11-23T11:20:43.626" v="5371" actId="27636"/>
        <pc:sldMkLst>
          <pc:docMk/>
          <pc:sldMk cId="3000127762" sldId="269"/>
        </pc:sldMkLst>
        <pc:spChg chg="mod ord">
          <ac:chgData name="Eleni Nicolaou" userId="818cbedc-3288-474d-93cf-4857dc0fb0d7" providerId="ADAL" clId="{0C3825EC-189E-40D1-A8EF-91EC92B9BEC4}" dt="2021-11-23T09:42:39.133" v="2652" actId="1076"/>
          <ac:spMkLst>
            <pc:docMk/>
            <pc:sldMk cId="3000127762" sldId="269"/>
            <ac:spMk id="2" creationId="{0FF7AF2C-C9EC-4295-8601-F014AD48A412}"/>
          </ac:spMkLst>
        </pc:spChg>
        <pc:spChg chg="del mod ord">
          <ac:chgData name="Eleni Nicolaou" userId="818cbedc-3288-474d-93cf-4857dc0fb0d7" providerId="ADAL" clId="{0C3825EC-189E-40D1-A8EF-91EC92B9BEC4}" dt="2021-11-22T15:01:15.137" v="1917" actId="478"/>
          <ac:spMkLst>
            <pc:docMk/>
            <pc:sldMk cId="3000127762" sldId="269"/>
            <ac:spMk id="3" creationId="{6E6E2FF0-1A8B-4474-95FD-E5F5504E3632}"/>
          </ac:spMkLst>
        </pc:spChg>
        <pc:spChg chg="add del">
          <ac:chgData name="Eleni Nicolaou" userId="818cbedc-3288-474d-93cf-4857dc0fb0d7" providerId="ADAL" clId="{0C3825EC-189E-40D1-A8EF-91EC92B9BEC4}" dt="2021-11-22T14:59:55.537" v="1726" actId="700"/>
          <ac:spMkLst>
            <pc:docMk/>
            <pc:sldMk cId="3000127762" sldId="269"/>
            <ac:spMk id="4" creationId="{2288F7D7-F984-48DF-87A6-804CB9689217}"/>
          </ac:spMkLst>
        </pc:spChg>
        <pc:spChg chg="add del mod">
          <ac:chgData name="Eleni Nicolaou" userId="818cbedc-3288-474d-93cf-4857dc0fb0d7" providerId="ADAL" clId="{0C3825EC-189E-40D1-A8EF-91EC92B9BEC4}" dt="2021-11-22T14:59:52.705" v="1725" actId="6264"/>
          <ac:spMkLst>
            <pc:docMk/>
            <pc:sldMk cId="3000127762" sldId="269"/>
            <ac:spMk id="5" creationId="{AE198DB4-4E31-4C9B-92FC-0F1AF4972696}"/>
          </ac:spMkLst>
        </pc:spChg>
        <pc:spChg chg="add del mod">
          <ac:chgData name="Eleni Nicolaou" userId="818cbedc-3288-474d-93cf-4857dc0fb0d7" providerId="ADAL" clId="{0C3825EC-189E-40D1-A8EF-91EC92B9BEC4}" dt="2021-11-22T14:59:52.705" v="1725" actId="6264"/>
          <ac:spMkLst>
            <pc:docMk/>
            <pc:sldMk cId="3000127762" sldId="269"/>
            <ac:spMk id="6" creationId="{9D038504-65D2-4489-B91F-927419412BE4}"/>
          </ac:spMkLst>
        </pc:spChg>
        <pc:spChg chg="add del mod ord">
          <ac:chgData name="Eleni Nicolaou" userId="818cbedc-3288-474d-93cf-4857dc0fb0d7" providerId="ADAL" clId="{0C3825EC-189E-40D1-A8EF-91EC92B9BEC4}" dt="2021-11-22T14:59:52.705" v="1725" actId="6264"/>
          <ac:spMkLst>
            <pc:docMk/>
            <pc:sldMk cId="3000127762" sldId="269"/>
            <ac:spMk id="7" creationId="{AD420BFD-2144-4DFD-92AF-C1F787BB8D2E}"/>
          </ac:spMkLst>
        </pc:spChg>
        <pc:spChg chg="add mod ord">
          <ac:chgData name="Eleni Nicolaou" userId="818cbedc-3288-474d-93cf-4857dc0fb0d7" providerId="ADAL" clId="{0C3825EC-189E-40D1-A8EF-91EC92B9BEC4}" dt="2021-11-23T11:20:43.626" v="5371" actId="27636"/>
          <ac:spMkLst>
            <pc:docMk/>
            <pc:sldMk cId="3000127762" sldId="269"/>
            <ac:spMk id="8" creationId="{44ECCAFF-8C11-4B35-BF75-B8031F4EBBCB}"/>
          </ac:spMkLst>
        </pc:spChg>
        <pc:spChg chg="add del mod">
          <ac:chgData name="Eleni Nicolaou" userId="818cbedc-3288-474d-93cf-4857dc0fb0d7" providerId="ADAL" clId="{0C3825EC-189E-40D1-A8EF-91EC92B9BEC4}" dt="2021-11-22T15:01:26.681" v="1919" actId="478"/>
          <ac:spMkLst>
            <pc:docMk/>
            <pc:sldMk cId="3000127762" sldId="269"/>
            <ac:spMk id="10" creationId="{9E0EA1DA-E0E7-4169-BADF-F05CB78F230C}"/>
          </ac:spMkLst>
        </pc:spChg>
      </pc:sldChg>
      <pc:sldChg chg="addSp delSp modSp new mod modClrScheme chgLayout">
        <pc:chgData name="Eleni Nicolaou" userId="818cbedc-3288-474d-93cf-4857dc0fb0d7" providerId="ADAL" clId="{0C3825EC-189E-40D1-A8EF-91EC92B9BEC4}" dt="2021-11-23T11:51:11.791" v="6018" actId="113"/>
        <pc:sldMkLst>
          <pc:docMk/>
          <pc:sldMk cId="1381819742" sldId="270"/>
        </pc:sldMkLst>
        <pc:spChg chg="mod ord">
          <ac:chgData name="Eleni Nicolaou" userId="818cbedc-3288-474d-93cf-4857dc0fb0d7" providerId="ADAL" clId="{0C3825EC-189E-40D1-A8EF-91EC92B9BEC4}" dt="2021-11-23T11:51:11.791" v="6018" actId="113"/>
          <ac:spMkLst>
            <pc:docMk/>
            <pc:sldMk cId="1381819742" sldId="270"/>
            <ac:spMk id="2" creationId="{1E40BE79-4935-43B2-90F0-7E828D59FA91}"/>
          </ac:spMkLst>
        </pc:spChg>
        <pc:spChg chg="del mod ord">
          <ac:chgData name="Eleni Nicolaou" userId="818cbedc-3288-474d-93cf-4857dc0fb0d7" providerId="ADAL" clId="{0C3825EC-189E-40D1-A8EF-91EC92B9BEC4}" dt="2021-11-22T14:59:34.189" v="1718" actId="478"/>
          <ac:spMkLst>
            <pc:docMk/>
            <pc:sldMk cId="1381819742" sldId="270"/>
            <ac:spMk id="3" creationId="{E8CCE4BB-87B0-4D45-BED9-27319A47A23D}"/>
          </ac:spMkLst>
        </pc:spChg>
        <pc:spChg chg="del">
          <ac:chgData name="Eleni Nicolaou" userId="818cbedc-3288-474d-93cf-4857dc0fb0d7" providerId="ADAL" clId="{0C3825EC-189E-40D1-A8EF-91EC92B9BEC4}" dt="2021-11-22T14:59:09.765" v="1687" actId="700"/>
          <ac:spMkLst>
            <pc:docMk/>
            <pc:sldMk cId="1381819742" sldId="270"/>
            <ac:spMk id="4" creationId="{766BE853-BF90-4307-B2D6-A3DC18DBA2FE}"/>
          </ac:spMkLst>
        </pc:spChg>
        <pc:spChg chg="add mod ord">
          <ac:chgData name="Eleni Nicolaou" userId="818cbedc-3288-474d-93cf-4857dc0fb0d7" providerId="ADAL" clId="{0C3825EC-189E-40D1-A8EF-91EC92B9BEC4}" dt="2021-11-23T11:22:24.183" v="5394" actId="20577"/>
          <ac:spMkLst>
            <pc:docMk/>
            <pc:sldMk cId="1381819742" sldId="270"/>
            <ac:spMk id="5" creationId="{127A7C4C-D206-42E5-A888-5B792EFB4A39}"/>
          </ac:spMkLst>
        </pc:spChg>
      </pc:sldChg>
      <pc:sldChg chg="modSp new mod">
        <pc:chgData name="Eleni Nicolaou" userId="818cbedc-3288-474d-93cf-4857dc0fb0d7" providerId="ADAL" clId="{0C3825EC-189E-40D1-A8EF-91EC92B9BEC4}" dt="2021-11-23T12:00:01.914" v="6097"/>
        <pc:sldMkLst>
          <pc:docMk/>
          <pc:sldMk cId="2225309294" sldId="271"/>
        </pc:sldMkLst>
        <pc:spChg chg="mod">
          <ac:chgData name="Eleni Nicolaou" userId="818cbedc-3288-474d-93cf-4857dc0fb0d7" providerId="ADAL" clId="{0C3825EC-189E-40D1-A8EF-91EC92B9BEC4}" dt="2021-11-23T12:00:01.914" v="6097"/>
          <ac:spMkLst>
            <pc:docMk/>
            <pc:sldMk cId="2225309294" sldId="271"/>
            <ac:spMk id="2" creationId="{F0B618D4-B793-472C-9DC2-195D2A7B5F41}"/>
          </ac:spMkLst>
        </pc:spChg>
      </pc:sldChg>
      <pc:sldChg chg="addSp delSp modSp new mod modClrScheme chgLayout">
        <pc:chgData name="Eleni Nicolaou" userId="818cbedc-3288-474d-93cf-4857dc0fb0d7" providerId="ADAL" clId="{0C3825EC-189E-40D1-A8EF-91EC92B9BEC4}" dt="2021-11-23T11:23:14.359" v="5418" actId="2711"/>
        <pc:sldMkLst>
          <pc:docMk/>
          <pc:sldMk cId="2337446302" sldId="272"/>
        </pc:sldMkLst>
        <pc:spChg chg="del mod ord">
          <ac:chgData name="Eleni Nicolaou" userId="818cbedc-3288-474d-93cf-4857dc0fb0d7" providerId="ADAL" clId="{0C3825EC-189E-40D1-A8EF-91EC92B9BEC4}" dt="2021-11-22T14:55:59.355" v="1653" actId="700"/>
          <ac:spMkLst>
            <pc:docMk/>
            <pc:sldMk cId="2337446302" sldId="272"/>
            <ac:spMk id="2" creationId="{2571DDCE-859E-4FE0-93E4-3F639ADEFC3A}"/>
          </ac:spMkLst>
        </pc:spChg>
        <pc:spChg chg="del mod ord">
          <ac:chgData name="Eleni Nicolaou" userId="818cbedc-3288-474d-93cf-4857dc0fb0d7" providerId="ADAL" clId="{0C3825EC-189E-40D1-A8EF-91EC92B9BEC4}" dt="2021-11-22T14:58:44.889" v="1682" actId="478"/>
          <ac:spMkLst>
            <pc:docMk/>
            <pc:sldMk cId="2337446302" sldId="272"/>
            <ac:spMk id="3" creationId="{8025B16C-92BF-4610-95D0-1EBFD347628E}"/>
          </ac:spMkLst>
        </pc:spChg>
        <pc:spChg chg="del">
          <ac:chgData name="Eleni Nicolaou" userId="818cbedc-3288-474d-93cf-4857dc0fb0d7" providerId="ADAL" clId="{0C3825EC-189E-40D1-A8EF-91EC92B9BEC4}" dt="2021-11-22T14:55:59.355" v="1653" actId="700"/>
          <ac:spMkLst>
            <pc:docMk/>
            <pc:sldMk cId="2337446302" sldId="272"/>
            <ac:spMk id="4" creationId="{33117E21-7A04-438A-82F0-DC971FCAD6F5}"/>
          </ac:spMkLst>
        </pc:spChg>
        <pc:spChg chg="add mod ord">
          <ac:chgData name="Eleni Nicolaou" userId="818cbedc-3288-474d-93cf-4857dc0fb0d7" providerId="ADAL" clId="{0C3825EC-189E-40D1-A8EF-91EC92B9BEC4}" dt="2021-11-23T11:21:32.712" v="5377" actId="20577"/>
          <ac:spMkLst>
            <pc:docMk/>
            <pc:sldMk cId="2337446302" sldId="272"/>
            <ac:spMk id="5" creationId="{22580B09-3EF2-4839-97A0-03F593B6BAEC}"/>
          </ac:spMkLst>
        </pc:spChg>
        <pc:spChg chg="add mod ord">
          <ac:chgData name="Eleni Nicolaou" userId="818cbedc-3288-474d-93cf-4857dc0fb0d7" providerId="ADAL" clId="{0C3825EC-189E-40D1-A8EF-91EC92B9BEC4}" dt="2021-11-23T11:23:14.359" v="5418" actId="2711"/>
          <ac:spMkLst>
            <pc:docMk/>
            <pc:sldMk cId="2337446302" sldId="272"/>
            <ac:spMk id="6" creationId="{7B8E6C2C-65A1-48EA-88CC-E04C4EE61934}"/>
          </ac:spMkLst>
        </pc:spChg>
        <pc:spChg chg="add del mod ord">
          <ac:chgData name="Eleni Nicolaou" userId="818cbedc-3288-474d-93cf-4857dc0fb0d7" providerId="ADAL" clId="{0C3825EC-189E-40D1-A8EF-91EC92B9BEC4}" dt="2021-11-22T14:59:04.740" v="1686" actId="700"/>
          <ac:spMkLst>
            <pc:docMk/>
            <pc:sldMk cId="2337446302" sldId="272"/>
            <ac:spMk id="7" creationId="{4E82DC29-1A97-4667-818B-607390F3021C}"/>
          </ac:spMkLst>
        </pc:spChg>
        <pc:spChg chg="add del mod ord">
          <ac:chgData name="Eleni Nicolaou" userId="818cbedc-3288-474d-93cf-4857dc0fb0d7" providerId="ADAL" clId="{0C3825EC-189E-40D1-A8EF-91EC92B9BEC4}" dt="2021-11-22T14:59:04.740" v="1686" actId="700"/>
          <ac:spMkLst>
            <pc:docMk/>
            <pc:sldMk cId="2337446302" sldId="272"/>
            <ac:spMk id="8" creationId="{0EECF54D-C679-4E1C-B35B-843AC858A27C}"/>
          </ac:spMkLst>
        </pc:spChg>
      </pc:sldChg>
      <pc:sldChg chg="addSp delSp modSp new mod modClrScheme chgLayout">
        <pc:chgData name="Eleni Nicolaou" userId="818cbedc-3288-474d-93cf-4857dc0fb0d7" providerId="ADAL" clId="{0C3825EC-189E-40D1-A8EF-91EC92B9BEC4}" dt="2021-11-23T11:31:37.328" v="5469"/>
        <pc:sldMkLst>
          <pc:docMk/>
          <pc:sldMk cId="1943118573" sldId="273"/>
        </pc:sldMkLst>
        <pc:spChg chg="add del">
          <ac:chgData name="Eleni Nicolaou" userId="818cbedc-3288-474d-93cf-4857dc0fb0d7" providerId="ADAL" clId="{0C3825EC-189E-40D1-A8EF-91EC92B9BEC4}" dt="2021-11-22T14:51:36.949" v="1546" actId="931"/>
          <ac:spMkLst>
            <pc:docMk/>
            <pc:sldMk cId="1943118573" sldId="273"/>
            <ac:spMk id="2" creationId="{AFF13643-04CE-417B-B077-56B267DA8AAC}"/>
          </ac:spMkLst>
        </pc:spChg>
        <pc:spChg chg="del mod ord">
          <ac:chgData name="Eleni Nicolaou" userId="818cbedc-3288-474d-93cf-4857dc0fb0d7" providerId="ADAL" clId="{0C3825EC-189E-40D1-A8EF-91EC92B9BEC4}" dt="2021-11-22T15:05:39.130" v="2133" actId="478"/>
          <ac:spMkLst>
            <pc:docMk/>
            <pc:sldMk cId="1943118573" sldId="273"/>
            <ac:spMk id="3" creationId="{9C29A8DA-0BBB-46F3-AF21-C9CA18AA31DC}"/>
          </ac:spMkLst>
        </pc:spChg>
        <pc:spChg chg="del">
          <ac:chgData name="Eleni Nicolaou" userId="818cbedc-3288-474d-93cf-4857dc0fb0d7" providerId="ADAL" clId="{0C3825EC-189E-40D1-A8EF-91EC92B9BEC4}" dt="2021-11-22T15:05:14.557" v="2075" actId="700"/>
          <ac:spMkLst>
            <pc:docMk/>
            <pc:sldMk cId="1943118573" sldId="273"/>
            <ac:spMk id="4" creationId="{C3354F34-3673-4661-BF0A-02CBF87C54BD}"/>
          </ac:spMkLst>
        </pc:spChg>
        <pc:spChg chg="add mod ord">
          <ac:chgData name="Eleni Nicolaou" userId="818cbedc-3288-474d-93cf-4857dc0fb0d7" providerId="ADAL" clId="{0C3825EC-189E-40D1-A8EF-91EC92B9BEC4}" dt="2021-11-23T10:15:55.475" v="3121" actId="1076"/>
          <ac:spMkLst>
            <pc:docMk/>
            <pc:sldMk cId="1943118573" sldId="273"/>
            <ac:spMk id="10" creationId="{7D53E5A2-34A5-4F36-81D2-28E48B4FC485}"/>
          </ac:spMkLst>
        </pc:spChg>
        <pc:spChg chg="add mod ord">
          <ac:chgData name="Eleni Nicolaou" userId="818cbedc-3288-474d-93cf-4857dc0fb0d7" providerId="ADAL" clId="{0C3825EC-189E-40D1-A8EF-91EC92B9BEC4}" dt="2021-11-23T10:15:31.754" v="3083" actId="1076"/>
          <ac:spMkLst>
            <pc:docMk/>
            <pc:sldMk cId="1943118573" sldId="273"/>
            <ac:spMk id="12" creationId="{1ACC3DBB-A001-4B7B-93BB-46E4B7CEA15B}"/>
          </ac:spMkLst>
        </pc:spChg>
        <pc:graphicFrameChg chg="add del mod">
          <ac:chgData name="Eleni Nicolaou" userId="818cbedc-3288-474d-93cf-4857dc0fb0d7" providerId="ADAL" clId="{0C3825EC-189E-40D1-A8EF-91EC92B9BEC4}" dt="2021-11-22T14:50:26.075" v="1543" actId="478"/>
          <ac:graphicFrameMkLst>
            <pc:docMk/>
            <pc:sldMk cId="1943118573" sldId="273"/>
            <ac:graphicFrameMk id="5" creationId="{09023687-9D32-4D3C-B3DA-3BBD966F932B}"/>
          </ac:graphicFrameMkLst>
        </pc:graphicFrameChg>
        <pc:graphicFrameChg chg="add del mod">
          <ac:chgData name="Eleni Nicolaou" userId="818cbedc-3288-474d-93cf-4857dc0fb0d7" providerId="ADAL" clId="{0C3825EC-189E-40D1-A8EF-91EC92B9BEC4}" dt="2021-11-22T14:50:58.379" v="1545"/>
          <ac:graphicFrameMkLst>
            <pc:docMk/>
            <pc:sldMk cId="1943118573" sldId="273"/>
            <ac:graphicFrameMk id="6" creationId="{372875F7-E2EE-42AB-A183-86627F06F983}"/>
          </ac:graphicFrameMkLst>
        </pc:graphicFrameChg>
        <pc:graphicFrameChg chg="add del mod">
          <ac:chgData name="Eleni Nicolaou" userId="818cbedc-3288-474d-93cf-4857dc0fb0d7" providerId="ADAL" clId="{0C3825EC-189E-40D1-A8EF-91EC92B9BEC4}" dt="2021-11-22T15:23:20.282" v="2429" actId="478"/>
          <ac:graphicFrameMkLst>
            <pc:docMk/>
            <pc:sldMk cId="1943118573" sldId="273"/>
            <ac:graphicFrameMk id="11" creationId="{5AF4BA57-BD2E-4833-BF28-7C29062CB1B7}"/>
          </ac:graphicFrameMkLst>
        </pc:graphicFrameChg>
        <pc:graphicFrameChg chg="add del mod">
          <ac:chgData name="Eleni Nicolaou" userId="818cbedc-3288-474d-93cf-4857dc0fb0d7" providerId="ADAL" clId="{0C3825EC-189E-40D1-A8EF-91EC92B9BEC4}" dt="2021-11-22T15:24:53.232" v="2436" actId="478"/>
          <ac:graphicFrameMkLst>
            <pc:docMk/>
            <pc:sldMk cId="1943118573" sldId="273"/>
            <ac:graphicFrameMk id="13" creationId="{16564498-0F2E-424D-AFD4-29A16D9DADBC}"/>
          </ac:graphicFrameMkLst>
        </pc:graphicFrameChg>
        <pc:graphicFrameChg chg="add mod">
          <ac:chgData name="Eleni Nicolaou" userId="818cbedc-3288-474d-93cf-4857dc0fb0d7" providerId="ADAL" clId="{0C3825EC-189E-40D1-A8EF-91EC92B9BEC4}" dt="2021-11-23T11:31:37.328" v="5469"/>
          <ac:graphicFrameMkLst>
            <pc:docMk/>
            <pc:sldMk cId="1943118573" sldId="273"/>
            <ac:graphicFrameMk id="14" creationId="{40168161-1A41-40AA-BFEF-F7CE043A53C5}"/>
          </ac:graphicFrameMkLst>
        </pc:graphicFrameChg>
        <pc:picChg chg="add del mod">
          <ac:chgData name="Eleni Nicolaou" userId="818cbedc-3288-474d-93cf-4857dc0fb0d7" providerId="ADAL" clId="{0C3825EC-189E-40D1-A8EF-91EC92B9BEC4}" dt="2021-11-22T14:51:45.435" v="1548" actId="478"/>
          <ac:picMkLst>
            <pc:docMk/>
            <pc:sldMk cId="1943118573" sldId="273"/>
            <ac:picMk id="8" creationId="{508BFF5B-8628-4266-9BFD-06AF0BCBF5AD}"/>
          </ac:picMkLst>
        </pc:picChg>
      </pc:sldChg>
      <pc:sldChg chg="addSp delSp modSp new mod modClrScheme chgLayout">
        <pc:chgData name="Eleni Nicolaou" userId="818cbedc-3288-474d-93cf-4857dc0fb0d7" providerId="ADAL" clId="{0C3825EC-189E-40D1-A8EF-91EC92B9BEC4}" dt="2021-11-23T11:54:53.984" v="6076"/>
        <pc:sldMkLst>
          <pc:docMk/>
          <pc:sldMk cId="3902109777" sldId="274"/>
        </pc:sldMkLst>
        <pc:spChg chg="del mod ord">
          <ac:chgData name="Eleni Nicolaou" userId="818cbedc-3288-474d-93cf-4857dc0fb0d7" providerId="ADAL" clId="{0C3825EC-189E-40D1-A8EF-91EC92B9BEC4}" dt="2021-11-23T11:45:48.606" v="5938" actId="478"/>
          <ac:spMkLst>
            <pc:docMk/>
            <pc:sldMk cId="3902109777" sldId="274"/>
            <ac:spMk id="2" creationId="{A73DF807-1FFD-4CC3-B761-6CBEF8E9E3F0}"/>
          </ac:spMkLst>
        </pc:spChg>
        <pc:spChg chg="del mod ord">
          <ac:chgData name="Eleni Nicolaou" userId="818cbedc-3288-474d-93cf-4857dc0fb0d7" providerId="ADAL" clId="{0C3825EC-189E-40D1-A8EF-91EC92B9BEC4}" dt="2021-11-22T15:05:00.999" v="2070" actId="478"/>
          <ac:spMkLst>
            <pc:docMk/>
            <pc:sldMk cId="3902109777" sldId="274"/>
            <ac:spMk id="3" creationId="{6E44545A-6EA4-423B-8426-09F0D4D6362F}"/>
          </ac:spMkLst>
        </pc:spChg>
        <pc:spChg chg="del">
          <ac:chgData name="Eleni Nicolaou" userId="818cbedc-3288-474d-93cf-4857dc0fb0d7" providerId="ADAL" clId="{0C3825EC-189E-40D1-A8EF-91EC92B9BEC4}" dt="2021-11-22T15:04:46.523" v="2036" actId="700"/>
          <ac:spMkLst>
            <pc:docMk/>
            <pc:sldMk cId="3902109777" sldId="274"/>
            <ac:spMk id="4" creationId="{9ABA33DC-77A1-4D43-B06C-A47272332C46}"/>
          </ac:spMkLst>
        </pc:spChg>
        <pc:spChg chg="add mod ord">
          <ac:chgData name="Eleni Nicolaou" userId="818cbedc-3288-474d-93cf-4857dc0fb0d7" providerId="ADAL" clId="{0C3825EC-189E-40D1-A8EF-91EC92B9BEC4}" dt="2021-11-23T11:54:53.984" v="6076"/>
          <ac:spMkLst>
            <pc:docMk/>
            <pc:sldMk cId="3902109777" sldId="274"/>
            <ac:spMk id="6" creationId="{F2366DE2-F438-4D53-B6E5-B04F90108BFF}"/>
          </ac:spMkLst>
        </pc:spChg>
        <pc:spChg chg="add del mod">
          <ac:chgData name="Eleni Nicolaou" userId="818cbedc-3288-474d-93cf-4857dc0fb0d7" providerId="ADAL" clId="{0C3825EC-189E-40D1-A8EF-91EC92B9BEC4}" dt="2021-11-22T15:05:02.805" v="2071" actId="478"/>
          <ac:spMkLst>
            <pc:docMk/>
            <pc:sldMk cId="3902109777" sldId="274"/>
            <ac:spMk id="8" creationId="{8810737F-E341-419C-B81F-8D13C74BBA6C}"/>
          </ac:spMkLst>
        </pc:spChg>
        <pc:graphicFrameChg chg="add del mod">
          <ac:chgData name="Eleni Nicolaou" userId="818cbedc-3288-474d-93cf-4857dc0fb0d7" providerId="ADAL" clId="{0C3825EC-189E-40D1-A8EF-91EC92B9BEC4}" dt="2021-11-22T15:25:51.414" v="2442" actId="478"/>
          <ac:graphicFrameMkLst>
            <pc:docMk/>
            <pc:sldMk cId="3902109777" sldId="274"/>
            <ac:graphicFrameMk id="5" creationId="{EAFE1265-6C4E-40E5-98A6-6B825E54E2B1}"/>
          </ac:graphicFrameMkLst>
        </pc:graphicFrameChg>
        <pc:graphicFrameChg chg="add mod">
          <ac:chgData name="Eleni Nicolaou" userId="818cbedc-3288-474d-93cf-4857dc0fb0d7" providerId="ADAL" clId="{0C3825EC-189E-40D1-A8EF-91EC92B9BEC4}" dt="2021-11-23T11:45:51.748" v="5940" actId="1076"/>
          <ac:graphicFrameMkLst>
            <pc:docMk/>
            <pc:sldMk cId="3902109777" sldId="274"/>
            <ac:graphicFrameMk id="9" creationId="{9FBEFA48-B4BD-4737-9889-E3581DB8A1BB}"/>
          </ac:graphicFrameMkLst>
        </pc:graphicFrameChg>
      </pc:sldChg>
      <pc:sldChg chg="modSp new mod">
        <pc:chgData name="Eleni Nicolaou" userId="818cbedc-3288-474d-93cf-4857dc0fb0d7" providerId="ADAL" clId="{0C3825EC-189E-40D1-A8EF-91EC92B9BEC4}" dt="2021-11-23T11:54:53.984" v="6076"/>
        <pc:sldMkLst>
          <pc:docMk/>
          <pc:sldMk cId="2145011820" sldId="275"/>
        </pc:sldMkLst>
        <pc:spChg chg="mod">
          <ac:chgData name="Eleni Nicolaou" userId="818cbedc-3288-474d-93cf-4857dc0fb0d7" providerId="ADAL" clId="{0C3825EC-189E-40D1-A8EF-91EC92B9BEC4}" dt="2021-11-23T11:54:53.984" v="6076"/>
          <ac:spMkLst>
            <pc:docMk/>
            <pc:sldMk cId="2145011820" sldId="275"/>
            <ac:spMk id="2" creationId="{75531153-C65A-49F8-8EDA-D2C125EB45F1}"/>
          </ac:spMkLst>
        </pc:spChg>
        <pc:spChg chg="mod">
          <ac:chgData name="Eleni Nicolaou" userId="818cbedc-3288-474d-93cf-4857dc0fb0d7" providerId="ADAL" clId="{0C3825EC-189E-40D1-A8EF-91EC92B9BEC4}" dt="2021-11-23T11:51:31.189" v="6021" actId="403"/>
          <ac:spMkLst>
            <pc:docMk/>
            <pc:sldMk cId="2145011820" sldId="275"/>
            <ac:spMk id="3" creationId="{15C2BC38-2930-46CE-9595-FA8A1E44D9F0}"/>
          </ac:spMkLst>
        </pc:spChg>
      </pc:sldChg>
      <pc:sldChg chg="delSp modSp add mod">
        <pc:chgData name="Eleni Nicolaou" userId="818cbedc-3288-474d-93cf-4857dc0fb0d7" providerId="ADAL" clId="{0C3825EC-189E-40D1-A8EF-91EC92B9BEC4}" dt="2021-11-23T11:54:53.984" v="6076"/>
        <pc:sldMkLst>
          <pc:docMk/>
          <pc:sldMk cId="1163254100" sldId="276"/>
        </pc:sldMkLst>
        <pc:spChg chg="mod">
          <ac:chgData name="Eleni Nicolaou" userId="818cbedc-3288-474d-93cf-4857dc0fb0d7" providerId="ADAL" clId="{0C3825EC-189E-40D1-A8EF-91EC92B9BEC4}" dt="2021-11-23T11:49:08.314" v="5978" actId="20577"/>
          <ac:spMkLst>
            <pc:docMk/>
            <pc:sldMk cId="1163254100" sldId="276"/>
            <ac:spMk id="2" creationId="{A73DF807-1FFD-4CC3-B761-6CBEF8E9E3F0}"/>
          </ac:spMkLst>
        </pc:spChg>
        <pc:spChg chg="mod">
          <ac:chgData name="Eleni Nicolaou" userId="818cbedc-3288-474d-93cf-4857dc0fb0d7" providerId="ADAL" clId="{0C3825EC-189E-40D1-A8EF-91EC92B9BEC4}" dt="2021-11-23T11:54:53.984" v="6076"/>
          <ac:spMkLst>
            <pc:docMk/>
            <pc:sldMk cId="1163254100" sldId="276"/>
            <ac:spMk id="6" creationId="{F2366DE2-F438-4D53-B6E5-B04F90108BFF}"/>
          </ac:spMkLst>
        </pc:spChg>
        <pc:graphicFrameChg chg="del">
          <ac:chgData name="Eleni Nicolaou" userId="818cbedc-3288-474d-93cf-4857dc0fb0d7" providerId="ADAL" clId="{0C3825EC-189E-40D1-A8EF-91EC92B9BEC4}" dt="2021-11-23T09:51:47.692" v="2819" actId="478"/>
          <ac:graphicFrameMkLst>
            <pc:docMk/>
            <pc:sldMk cId="1163254100" sldId="276"/>
            <ac:graphicFrameMk id="9" creationId="{9FBEFA48-B4BD-4737-9889-E3581DB8A1BB}"/>
          </ac:graphicFrameMkLst>
        </pc:graphicFrameChg>
      </pc:sldChg>
      <pc:sldChg chg="delSp modSp add mod">
        <pc:chgData name="Eleni Nicolaou" userId="818cbedc-3288-474d-93cf-4857dc0fb0d7" providerId="ADAL" clId="{0C3825EC-189E-40D1-A8EF-91EC92B9BEC4}" dt="2021-11-23T11:54:53.984" v="6076"/>
        <pc:sldMkLst>
          <pc:docMk/>
          <pc:sldMk cId="994930492" sldId="277"/>
        </pc:sldMkLst>
        <pc:spChg chg="mod">
          <ac:chgData name="Eleni Nicolaou" userId="818cbedc-3288-474d-93cf-4857dc0fb0d7" providerId="ADAL" clId="{0C3825EC-189E-40D1-A8EF-91EC92B9BEC4}" dt="2021-11-23T10:53:02.862" v="4826" actId="27636"/>
          <ac:spMkLst>
            <pc:docMk/>
            <pc:sldMk cId="994930492" sldId="277"/>
            <ac:spMk id="2" creationId="{921E7F1E-91BD-4A82-8864-D496A87B2BD6}"/>
          </ac:spMkLst>
        </pc:spChg>
        <pc:spChg chg="mod">
          <ac:chgData name="Eleni Nicolaou" userId="818cbedc-3288-474d-93cf-4857dc0fb0d7" providerId="ADAL" clId="{0C3825EC-189E-40D1-A8EF-91EC92B9BEC4}" dt="2021-11-23T11:54:53.984" v="6076"/>
          <ac:spMkLst>
            <pc:docMk/>
            <pc:sldMk cId="994930492" sldId="277"/>
            <ac:spMk id="11" creationId="{B5C12C4B-28B8-4A2D-B3EE-1D890D1B01BF}"/>
          </ac:spMkLst>
        </pc:spChg>
        <pc:graphicFrameChg chg="del">
          <ac:chgData name="Eleni Nicolaou" userId="818cbedc-3288-474d-93cf-4857dc0fb0d7" providerId="ADAL" clId="{0C3825EC-189E-40D1-A8EF-91EC92B9BEC4}" dt="2021-11-23T09:53:05.258" v="2825" actId="478"/>
          <ac:graphicFrameMkLst>
            <pc:docMk/>
            <pc:sldMk cId="994930492" sldId="277"/>
            <ac:graphicFrameMk id="17" creationId="{739742CB-FE54-46B4-A4E0-BBD4EFD9A0B7}"/>
          </ac:graphicFrameMkLst>
        </pc:graphicFrameChg>
      </pc:sldChg>
      <pc:sldChg chg="modSp add mod">
        <pc:chgData name="Eleni Nicolaou" userId="818cbedc-3288-474d-93cf-4857dc0fb0d7" providerId="ADAL" clId="{0C3825EC-189E-40D1-A8EF-91EC92B9BEC4}" dt="2021-11-23T11:21:44.876" v="5382" actId="20577"/>
        <pc:sldMkLst>
          <pc:docMk/>
          <pc:sldMk cId="218944031" sldId="278"/>
        </pc:sldMkLst>
        <pc:spChg chg="mod">
          <ac:chgData name="Eleni Nicolaou" userId="818cbedc-3288-474d-93cf-4857dc0fb0d7" providerId="ADAL" clId="{0C3825EC-189E-40D1-A8EF-91EC92B9BEC4}" dt="2021-11-23T11:21:44.876" v="5382" actId="20577"/>
          <ac:spMkLst>
            <pc:docMk/>
            <pc:sldMk cId="218944031" sldId="278"/>
            <ac:spMk id="5" creationId="{22580B09-3EF2-4839-97A0-03F593B6BAEC}"/>
          </ac:spMkLst>
        </pc:spChg>
      </pc:sldChg>
      <pc:sldChg chg="addSp delSp modSp add del mod">
        <pc:chgData name="Eleni Nicolaou" userId="818cbedc-3288-474d-93cf-4857dc0fb0d7" providerId="ADAL" clId="{0C3825EC-189E-40D1-A8EF-91EC92B9BEC4}" dt="2021-11-23T10:13:45.224" v="3018" actId="47"/>
        <pc:sldMkLst>
          <pc:docMk/>
          <pc:sldMk cId="3528165910" sldId="279"/>
        </pc:sldMkLst>
        <pc:spChg chg="mod">
          <ac:chgData name="Eleni Nicolaou" userId="818cbedc-3288-474d-93cf-4857dc0fb0d7" providerId="ADAL" clId="{0C3825EC-189E-40D1-A8EF-91EC92B9BEC4}" dt="2021-11-23T10:13:35.813" v="3015" actId="21"/>
          <ac:spMkLst>
            <pc:docMk/>
            <pc:sldMk cId="3528165910" sldId="279"/>
            <ac:spMk id="2" creationId="{49AA2C6D-2236-43A5-A971-24C3962E6E5C}"/>
          </ac:spMkLst>
        </pc:spChg>
        <pc:spChg chg="del">
          <ac:chgData name="Eleni Nicolaou" userId="818cbedc-3288-474d-93cf-4857dc0fb0d7" providerId="ADAL" clId="{0C3825EC-189E-40D1-A8EF-91EC92B9BEC4}" dt="2021-11-23T10:13:07.144" v="2995" actId="478"/>
          <ac:spMkLst>
            <pc:docMk/>
            <pc:sldMk cId="3528165910" sldId="279"/>
            <ac:spMk id="3" creationId="{BE97563C-2ECC-4A66-AEC3-05C67575AAC4}"/>
          </ac:spMkLst>
        </pc:spChg>
        <pc:spChg chg="del">
          <ac:chgData name="Eleni Nicolaou" userId="818cbedc-3288-474d-93cf-4857dc0fb0d7" providerId="ADAL" clId="{0C3825EC-189E-40D1-A8EF-91EC92B9BEC4}" dt="2021-11-23T10:13:01.987" v="2993" actId="478"/>
          <ac:spMkLst>
            <pc:docMk/>
            <pc:sldMk cId="3528165910" sldId="279"/>
            <ac:spMk id="4" creationId="{F3E67AEB-68CF-4CA2-A252-863907D204FB}"/>
          </ac:spMkLst>
        </pc:spChg>
        <pc:spChg chg="add del mod">
          <ac:chgData name="Eleni Nicolaou" userId="818cbedc-3288-474d-93cf-4857dc0fb0d7" providerId="ADAL" clId="{0C3825EC-189E-40D1-A8EF-91EC92B9BEC4}" dt="2021-11-23T10:13:05.722" v="2994" actId="478"/>
          <ac:spMkLst>
            <pc:docMk/>
            <pc:sldMk cId="3528165910" sldId="279"/>
            <ac:spMk id="7" creationId="{B58CDB76-B637-4841-8E24-AD8F4F3C4EA0}"/>
          </ac:spMkLst>
        </pc:spChg>
        <pc:spChg chg="add del mod">
          <ac:chgData name="Eleni Nicolaou" userId="818cbedc-3288-474d-93cf-4857dc0fb0d7" providerId="ADAL" clId="{0C3825EC-189E-40D1-A8EF-91EC92B9BEC4}" dt="2021-11-23T10:13:12.845" v="2996" actId="478"/>
          <ac:spMkLst>
            <pc:docMk/>
            <pc:sldMk cId="3528165910" sldId="279"/>
            <ac:spMk id="9" creationId="{07AD985C-D2B6-4782-8A87-FB691F77FAFB}"/>
          </ac:spMkLst>
        </pc:spChg>
      </pc:sldChg>
      <pc:sldChg chg="addSp delSp modSp add del mod">
        <pc:chgData name="Eleni Nicolaou" userId="818cbedc-3288-474d-93cf-4857dc0fb0d7" providerId="ADAL" clId="{0C3825EC-189E-40D1-A8EF-91EC92B9BEC4}" dt="2021-11-23T10:26:45.827" v="4234" actId="47"/>
        <pc:sldMkLst>
          <pc:docMk/>
          <pc:sldMk cId="1407964247" sldId="280"/>
        </pc:sldMkLst>
        <pc:spChg chg="add del mod">
          <ac:chgData name="Eleni Nicolaou" userId="818cbedc-3288-474d-93cf-4857dc0fb0d7" providerId="ADAL" clId="{0C3825EC-189E-40D1-A8EF-91EC92B9BEC4}" dt="2021-11-23T10:26:42.198" v="4233" actId="6549"/>
          <ac:spMkLst>
            <pc:docMk/>
            <pc:sldMk cId="1407964247" sldId="280"/>
            <ac:spMk id="10" creationId="{7D53E5A2-34A5-4F36-81D2-28E48B4FC485}"/>
          </ac:spMkLst>
        </pc:spChg>
        <pc:spChg chg="mod">
          <ac:chgData name="Eleni Nicolaou" userId="818cbedc-3288-474d-93cf-4857dc0fb0d7" providerId="ADAL" clId="{0C3825EC-189E-40D1-A8EF-91EC92B9BEC4}" dt="2021-11-23T10:26:39.562" v="4232" actId="1076"/>
          <ac:spMkLst>
            <pc:docMk/>
            <pc:sldMk cId="1407964247" sldId="280"/>
            <ac:spMk id="12" creationId="{1ACC3DBB-A001-4B7B-93BB-46E4B7CEA15B}"/>
          </ac:spMkLst>
        </pc:spChg>
        <pc:graphicFrameChg chg="add del mod">
          <ac:chgData name="Eleni Nicolaou" userId="818cbedc-3288-474d-93cf-4857dc0fb0d7" providerId="ADAL" clId="{0C3825EC-189E-40D1-A8EF-91EC92B9BEC4}" dt="2021-11-23T10:04:27.174" v="2914"/>
          <ac:graphicFrameMkLst>
            <pc:docMk/>
            <pc:sldMk cId="1407964247" sldId="280"/>
            <ac:graphicFrameMk id="2" creationId="{695952D4-897C-45A2-9126-28EA98801B9F}"/>
          </ac:graphicFrameMkLst>
        </pc:graphicFrameChg>
        <pc:graphicFrameChg chg="del">
          <ac:chgData name="Eleni Nicolaou" userId="818cbedc-3288-474d-93cf-4857dc0fb0d7" providerId="ADAL" clId="{0C3825EC-189E-40D1-A8EF-91EC92B9BEC4}" dt="2021-11-23T10:04:20.788" v="2912" actId="478"/>
          <ac:graphicFrameMkLst>
            <pc:docMk/>
            <pc:sldMk cId="1407964247" sldId="280"/>
            <ac:graphicFrameMk id="14" creationId="{40168161-1A41-40AA-BFEF-F7CE043A53C5}"/>
          </ac:graphicFrameMkLst>
        </pc:graphicFrameChg>
      </pc:sldChg>
      <pc:sldChg chg="modSp add mod">
        <pc:chgData name="Eleni Nicolaou" userId="818cbedc-3288-474d-93cf-4857dc0fb0d7" providerId="ADAL" clId="{0C3825EC-189E-40D1-A8EF-91EC92B9BEC4}" dt="2021-11-23T11:54:53.984" v="6076"/>
        <pc:sldMkLst>
          <pc:docMk/>
          <pc:sldMk cId="1265061175" sldId="281"/>
        </pc:sldMkLst>
        <pc:spChg chg="mod">
          <ac:chgData name="Eleni Nicolaou" userId="818cbedc-3288-474d-93cf-4857dc0fb0d7" providerId="ADAL" clId="{0C3825EC-189E-40D1-A8EF-91EC92B9BEC4}" dt="2021-11-23T11:54:53.984" v="6076"/>
          <ac:spMkLst>
            <pc:docMk/>
            <pc:sldMk cId="1265061175" sldId="281"/>
            <ac:spMk id="2" creationId="{75531153-C65A-49F8-8EDA-D2C125EB45F1}"/>
          </ac:spMkLst>
        </pc:spChg>
        <pc:spChg chg="mod">
          <ac:chgData name="Eleni Nicolaou" userId="818cbedc-3288-474d-93cf-4857dc0fb0d7" providerId="ADAL" clId="{0C3825EC-189E-40D1-A8EF-91EC92B9BEC4}" dt="2021-11-23T11:51:50.253" v="6024" actId="5793"/>
          <ac:spMkLst>
            <pc:docMk/>
            <pc:sldMk cId="1265061175" sldId="281"/>
            <ac:spMk id="3" creationId="{15C2BC38-2930-46CE-9595-FA8A1E44D9F0}"/>
          </ac:spMkLst>
        </pc:spChg>
      </pc:sldChg>
      <pc:sldChg chg="modSp add mod">
        <pc:chgData name="Eleni Nicolaou" userId="818cbedc-3288-474d-93cf-4857dc0fb0d7" providerId="ADAL" clId="{0C3825EC-189E-40D1-A8EF-91EC92B9BEC4}" dt="2021-11-23T11:33:07.194" v="5513" actId="20577"/>
        <pc:sldMkLst>
          <pc:docMk/>
          <pc:sldMk cId="3117221801" sldId="282"/>
        </pc:sldMkLst>
        <pc:spChg chg="mod">
          <ac:chgData name="Eleni Nicolaou" userId="818cbedc-3288-474d-93cf-4857dc0fb0d7" providerId="ADAL" clId="{0C3825EC-189E-40D1-A8EF-91EC92B9BEC4}" dt="2021-11-23T11:33:07.194" v="5513" actId="20577"/>
          <ac:spMkLst>
            <pc:docMk/>
            <pc:sldMk cId="3117221801" sldId="282"/>
            <ac:spMk id="10" creationId="{7D53E5A2-34A5-4F36-81D2-28E48B4FC485}"/>
          </ac:spMkLst>
        </pc:spChg>
        <pc:spChg chg="mod">
          <ac:chgData name="Eleni Nicolaou" userId="818cbedc-3288-474d-93cf-4857dc0fb0d7" providerId="ADAL" clId="{0C3825EC-189E-40D1-A8EF-91EC92B9BEC4}" dt="2021-11-23T10:26:02.974" v="4231" actId="1076"/>
          <ac:spMkLst>
            <pc:docMk/>
            <pc:sldMk cId="3117221801" sldId="282"/>
            <ac:spMk id="12" creationId="{1ACC3DBB-A001-4B7B-93BB-46E4B7CEA15B}"/>
          </ac:spMkLst>
        </pc:spChg>
      </pc:sldChg>
      <pc:sldChg chg="modSp new mod">
        <pc:chgData name="Eleni Nicolaou" userId="818cbedc-3288-474d-93cf-4857dc0fb0d7" providerId="ADAL" clId="{0C3825EC-189E-40D1-A8EF-91EC92B9BEC4}" dt="2021-11-23T12:15:55.605" v="6104" actId="12"/>
        <pc:sldMkLst>
          <pc:docMk/>
          <pc:sldMk cId="158781651" sldId="283"/>
        </pc:sldMkLst>
        <pc:spChg chg="mod">
          <ac:chgData name="Eleni Nicolaou" userId="818cbedc-3288-474d-93cf-4857dc0fb0d7" providerId="ADAL" clId="{0C3825EC-189E-40D1-A8EF-91EC92B9BEC4}" dt="2021-11-23T11:54:53.984" v="6076"/>
          <ac:spMkLst>
            <pc:docMk/>
            <pc:sldMk cId="158781651" sldId="283"/>
            <ac:spMk id="2" creationId="{52B6A930-7FC0-4E21-8F1A-6C23FB61B02A}"/>
          </ac:spMkLst>
        </pc:spChg>
        <pc:spChg chg="mod">
          <ac:chgData name="Eleni Nicolaou" userId="818cbedc-3288-474d-93cf-4857dc0fb0d7" providerId="ADAL" clId="{0C3825EC-189E-40D1-A8EF-91EC92B9BEC4}" dt="2021-11-23T12:15:55.605" v="6104" actId="12"/>
          <ac:spMkLst>
            <pc:docMk/>
            <pc:sldMk cId="158781651" sldId="283"/>
            <ac:spMk id="3" creationId="{416C72F8-ABED-4255-B7A0-80A11F1470B4}"/>
          </ac:spMkLst>
        </pc:spChg>
      </pc:sldChg>
      <pc:sldChg chg="modSp new mod">
        <pc:chgData name="Eleni Nicolaou" userId="818cbedc-3288-474d-93cf-4857dc0fb0d7" providerId="ADAL" clId="{0C3825EC-189E-40D1-A8EF-91EC92B9BEC4}" dt="2021-11-23T12:15:49.239" v="6102" actId="12"/>
        <pc:sldMkLst>
          <pc:docMk/>
          <pc:sldMk cId="2682064520" sldId="284"/>
        </pc:sldMkLst>
        <pc:spChg chg="mod">
          <ac:chgData name="Eleni Nicolaou" userId="818cbedc-3288-474d-93cf-4857dc0fb0d7" providerId="ADAL" clId="{0C3825EC-189E-40D1-A8EF-91EC92B9BEC4}" dt="2021-11-23T11:31:29.847" v="5468" actId="404"/>
          <ac:spMkLst>
            <pc:docMk/>
            <pc:sldMk cId="2682064520" sldId="284"/>
            <ac:spMk id="2" creationId="{D4DDDD70-4E8C-4612-99F9-0F08F8F57AE2}"/>
          </ac:spMkLst>
        </pc:spChg>
        <pc:spChg chg="mod">
          <ac:chgData name="Eleni Nicolaou" userId="818cbedc-3288-474d-93cf-4857dc0fb0d7" providerId="ADAL" clId="{0C3825EC-189E-40D1-A8EF-91EC92B9BEC4}" dt="2021-11-23T12:15:49.239" v="6102" actId="12"/>
          <ac:spMkLst>
            <pc:docMk/>
            <pc:sldMk cId="2682064520" sldId="284"/>
            <ac:spMk id="3" creationId="{67AE97C5-6C18-4DEF-A425-AF20F9D0BF3C}"/>
          </ac:spMkLst>
        </pc:spChg>
      </pc:sldChg>
      <pc:sldChg chg="add del">
        <pc:chgData name="Eleni Nicolaou" userId="818cbedc-3288-474d-93cf-4857dc0fb0d7" providerId="ADAL" clId="{0C3825EC-189E-40D1-A8EF-91EC92B9BEC4}" dt="2021-11-23T10:16:41.613" v="3132" actId="2890"/>
        <pc:sldMkLst>
          <pc:docMk/>
          <pc:sldMk cId="3618196049" sldId="285"/>
        </pc:sldMkLst>
      </pc:sldChg>
      <pc:sldChg chg="new del">
        <pc:chgData name="Eleni Nicolaou" userId="818cbedc-3288-474d-93cf-4857dc0fb0d7" providerId="ADAL" clId="{0C3825EC-189E-40D1-A8EF-91EC92B9BEC4}" dt="2021-11-23T10:16:46.050" v="3134" actId="680"/>
        <pc:sldMkLst>
          <pc:docMk/>
          <pc:sldMk cId="3852973081" sldId="285"/>
        </pc:sldMkLst>
      </pc:sldChg>
      <pc:sldChg chg="addSp delSp modSp new del mod">
        <pc:chgData name="Eleni Nicolaou" userId="818cbedc-3288-474d-93cf-4857dc0fb0d7" providerId="ADAL" clId="{0C3825EC-189E-40D1-A8EF-91EC92B9BEC4}" dt="2021-11-23T10:52:32.170" v="4818" actId="47"/>
        <pc:sldMkLst>
          <pc:docMk/>
          <pc:sldMk cId="4011392033" sldId="285"/>
        </pc:sldMkLst>
        <pc:spChg chg="del mod">
          <ac:chgData name="Eleni Nicolaou" userId="818cbedc-3288-474d-93cf-4857dc0fb0d7" providerId="ADAL" clId="{0C3825EC-189E-40D1-A8EF-91EC92B9BEC4}" dt="2021-11-23T10:51:25.389" v="4799" actId="478"/>
          <ac:spMkLst>
            <pc:docMk/>
            <pc:sldMk cId="4011392033" sldId="285"/>
            <ac:spMk id="2" creationId="{58298E0E-DEFF-4752-892E-A50E907F2DE5}"/>
          </ac:spMkLst>
        </pc:spChg>
        <pc:spChg chg="mod">
          <ac:chgData name="Eleni Nicolaou" userId="818cbedc-3288-474d-93cf-4857dc0fb0d7" providerId="ADAL" clId="{0C3825EC-189E-40D1-A8EF-91EC92B9BEC4}" dt="2021-11-23T10:51:46.658" v="4808" actId="27636"/>
          <ac:spMkLst>
            <pc:docMk/>
            <pc:sldMk cId="4011392033" sldId="285"/>
            <ac:spMk id="3" creationId="{924991EF-49E8-4601-9D58-07A6C4747085}"/>
          </ac:spMkLst>
        </pc:spChg>
        <pc:spChg chg="mod">
          <ac:chgData name="Eleni Nicolaou" userId="818cbedc-3288-474d-93cf-4857dc0fb0d7" providerId="ADAL" clId="{0C3825EC-189E-40D1-A8EF-91EC92B9BEC4}" dt="2021-11-23T10:51:46.658" v="4807" actId="27636"/>
          <ac:spMkLst>
            <pc:docMk/>
            <pc:sldMk cId="4011392033" sldId="285"/>
            <ac:spMk id="4" creationId="{A61C3713-1225-4ED5-A960-7F541154473F}"/>
          </ac:spMkLst>
        </pc:spChg>
        <pc:spChg chg="add mod">
          <ac:chgData name="Eleni Nicolaou" userId="818cbedc-3288-474d-93cf-4857dc0fb0d7" providerId="ADAL" clId="{0C3825EC-189E-40D1-A8EF-91EC92B9BEC4}" dt="2021-11-23T10:51:55.153" v="4812" actId="21"/>
          <ac:spMkLst>
            <pc:docMk/>
            <pc:sldMk cId="4011392033" sldId="285"/>
            <ac:spMk id="5" creationId="{C5BE5212-F0AA-4847-B3BB-F31996A91493}"/>
          </ac:spMkLst>
        </pc:spChg>
        <pc:spChg chg="add mod">
          <ac:chgData name="Eleni Nicolaou" userId="818cbedc-3288-474d-93cf-4857dc0fb0d7" providerId="ADAL" clId="{0C3825EC-189E-40D1-A8EF-91EC92B9BEC4}" dt="2021-11-23T10:51:25.389" v="4799" actId="478"/>
          <ac:spMkLst>
            <pc:docMk/>
            <pc:sldMk cId="4011392033" sldId="285"/>
            <ac:spMk id="7" creationId="{1571E7BE-C94A-4F06-B40B-71C360A167EF}"/>
          </ac:spMkLst>
        </pc:spChg>
      </pc:sldChg>
      <pc:sldChg chg="addSp delSp modSp new mod">
        <pc:chgData name="Eleni Nicolaou" userId="818cbedc-3288-474d-93cf-4857dc0fb0d7" providerId="ADAL" clId="{0C3825EC-189E-40D1-A8EF-91EC92B9BEC4}" dt="2021-11-23T11:38:01.991" v="5530"/>
        <pc:sldMkLst>
          <pc:docMk/>
          <pc:sldMk cId="322762556" sldId="286"/>
        </pc:sldMkLst>
        <pc:spChg chg="del">
          <ac:chgData name="Eleni Nicolaou" userId="818cbedc-3288-474d-93cf-4857dc0fb0d7" providerId="ADAL" clId="{0C3825EC-189E-40D1-A8EF-91EC92B9BEC4}" dt="2021-11-23T10:33:26.346" v="4253"/>
          <ac:spMkLst>
            <pc:docMk/>
            <pc:sldMk cId="322762556" sldId="286"/>
            <ac:spMk id="2" creationId="{8533F754-15CD-4E2B-9D69-C0C104669A5A}"/>
          </ac:spMkLst>
        </pc:spChg>
        <pc:spChg chg="mod">
          <ac:chgData name="Eleni Nicolaou" userId="818cbedc-3288-474d-93cf-4857dc0fb0d7" providerId="ADAL" clId="{0C3825EC-189E-40D1-A8EF-91EC92B9BEC4}" dt="2021-11-23T11:33:35.678" v="5515" actId="20577"/>
          <ac:spMkLst>
            <pc:docMk/>
            <pc:sldMk cId="322762556" sldId="286"/>
            <ac:spMk id="3" creationId="{D8A56514-ABD3-4C38-9FCE-848B83D1F78B}"/>
          </ac:spMkLst>
        </pc:spChg>
        <pc:spChg chg="add mod">
          <ac:chgData name="Eleni Nicolaou" userId="818cbedc-3288-474d-93cf-4857dc0fb0d7" providerId="ADAL" clId="{0C3825EC-189E-40D1-A8EF-91EC92B9BEC4}" dt="2021-11-23T10:33:31.226" v="4255" actId="1076"/>
          <ac:spMkLst>
            <pc:docMk/>
            <pc:sldMk cId="322762556" sldId="286"/>
            <ac:spMk id="4" creationId="{5A261851-DCC3-49F2-923A-BB50CBB6A852}"/>
          </ac:spMkLst>
        </pc:spChg>
        <pc:graphicFrameChg chg="add del mod">
          <ac:chgData name="Eleni Nicolaou" userId="818cbedc-3288-474d-93cf-4857dc0fb0d7" providerId="ADAL" clId="{0C3825EC-189E-40D1-A8EF-91EC92B9BEC4}" dt="2021-11-23T11:35:13.682" v="5517" actId="478"/>
          <ac:graphicFrameMkLst>
            <pc:docMk/>
            <pc:sldMk cId="322762556" sldId="286"/>
            <ac:graphicFrameMk id="5" creationId="{98D89622-8A87-4725-B508-464E7ECD0808}"/>
          </ac:graphicFrameMkLst>
        </pc:graphicFrameChg>
        <pc:graphicFrameChg chg="add del mod">
          <ac:chgData name="Eleni Nicolaou" userId="818cbedc-3288-474d-93cf-4857dc0fb0d7" providerId="ADAL" clId="{0C3825EC-189E-40D1-A8EF-91EC92B9BEC4}" dt="2021-11-23T11:35:29.609" v="5519" actId="478"/>
          <ac:graphicFrameMkLst>
            <pc:docMk/>
            <pc:sldMk cId="322762556" sldId="286"/>
            <ac:graphicFrameMk id="6" creationId="{FE108212-8230-4BDA-A568-249A4215B973}"/>
          </ac:graphicFrameMkLst>
        </pc:graphicFrameChg>
        <pc:graphicFrameChg chg="add mod">
          <ac:chgData name="Eleni Nicolaou" userId="818cbedc-3288-474d-93cf-4857dc0fb0d7" providerId="ADAL" clId="{0C3825EC-189E-40D1-A8EF-91EC92B9BEC4}" dt="2021-11-23T11:36:01.941" v="5524"/>
          <ac:graphicFrameMkLst>
            <pc:docMk/>
            <pc:sldMk cId="322762556" sldId="286"/>
            <ac:graphicFrameMk id="7" creationId="{80FF03B1-E240-4EAA-B88E-67EAFA3F2A37}"/>
          </ac:graphicFrameMkLst>
        </pc:graphicFrameChg>
        <pc:graphicFrameChg chg="add mod">
          <ac:chgData name="Eleni Nicolaou" userId="818cbedc-3288-474d-93cf-4857dc0fb0d7" providerId="ADAL" clId="{0C3825EC-189E-40D1-A8EF-91EC92B9BEC4}" dt="2021-11-23T11:38:01.991" v="5530"/>
          <ac:graphicFrameMkLst>
            <pc:docMk/>
            <pc:sldMk cId="322762556" sldId="286"/>
            <ac:graphicFrameMk id="8" creationId="{1D266D77-30CC-4554-A27F-FB01D0E51F57}"/>
          </ac:graphicFrameMkLst>
        </pc:graphicFrameChg>
      </pc:sldChg>
      <pc:sldChg chg="new del">
        <pc:chgData name="Eleni Nicolaou" userId="818cbedc-3288-474d-93cf-4857dc0fb0d7" providerId="ADAL" clId="{0C3825EC-189E-40D1-A8EF-91EC92B9BEC4}" dt="2021-11-23T10:32:58.572" v="4247" actId="680"/>
        <pc:sldMkLst>
          <pc:docMk/>
          <pc:sldMk cId="2540855222" sldId="286"/>
        </pc:sldMkLst>
      </pc:sldChg>
      <pc:sldChg chg="addSp delSp modSp add del mod">
        <pc:chgData name="Eleni Nicolaou" userId="818cbedc-3288-474d-93cf-4857dc0fb0d7" providerId="ADAL" clId="{0C3825EC-189E-40D1-A8EF-91EC92B9BEC4}" dt="2021-11-23T10:41:45.534" v="4664" actId="47"/>
        <pc:sldMkLst>
          <pc:docMk/>
          <pc:sldMk cId="3729255080" sldId="287"/>
        </pc:sldMkLst>
        <pc:spChg chg="del mod">
          <ac:chgData name="Eleni Nicolaou" userId="818cbedc-3288-474d-93cf-4857dc0fb0d7" providerId="ADAL" clId="{0C3825EC-189E-40D1-A8EF-91EC92B9BEC4}" dt="2021-11-23T10:39:35.756" v="4646" actId="478"/>
          <ac:spMkLst>
            <pc:docMk/>
            <pc:sldMk cId="3729255080" sldId="287"/>
            <ac:spMk id="3" creationId="{D8A56514-ABD3-4C38-9FCE-848B83D1F78B}"/>
          </ac:spMkLst>
        </pc:spChg>
        <pc:spChg chg="mod">
          <ac:chgData name="Eleni Nicolaou" userId="818cbedc-3288-474d-93cf-4857dc0fb0d7" providerId="ADAL" clId="{0C3825EC-189E-40D1-A8EF-91EC92B9BEC4}" dt="2021-11-23T10:41:19.999" v="4657" actId="21"/>
          <ac:spMkLst>
            <pc:docMk/>
            <pc:sldMk cId="3729255080" sldId="287"/>
            <ac:spMk id="4" creationId="{5A261851-DCC3-49F2-923A-BB50CBB6A852}"/>
          </ac:spMkLst>
        </pc:spChg>
        <pc:picChg chg="add del mod">
          <ac:chgData name="Eleni Nicolaou" userId="818cbedc-3288-474d-93cf-4857dc0fb0d7" providerId="ADAL" clId="{0C3825EC-189E-40D1-A8EF-91EC92B9BEC4}" dt="2021-11-23T10:40:43.836" v="4655" actId="478"/>
          <ac:picMkLst>
            <pc:docMk/>
            <pc:sldMk cId="3729255080" sldId="287"/>
            <ac:picMk id="2" creationId="{3AA877A7-C1DE-45DE-8A5A-50CC7DB50067}"/>
          </ac:picMkLst>
        </pc:picChg>
      </pc:sldChg>
      <pc:sldChg chg="modSp add del mod">
        <pc:chgData name="Eleni Nicolaou" userId="818cbedc-3288-474d-93cf-4857dc0fb0d7" providerId="ADAL" clId="{0C3825EC-189E-40D1-A8EF-91EC92B9BEC4}" dt="2021-11-23T10:59:52.498" v="4970" actId="47"/>
        <pc:sldMkLst>
          <pc:docMk/>
          <pc:sldMk cId="1623269012" sldId="288"/>
        </pc:sldMkLst>
        <pc:spChg chg="mod">
          <ac:chgData name="Eleni Nicolaou" userId="818cbedc-3288-474d-93cf-4857dc0fb0d7" providerId="ADAL" clId="{0C3825EC-189E-40D1-A8EF-91EC92B9BEC4}" dt="2021-11-23T10:55:11.345" v="4871" actId="5793"/>
          <ac:spMkLst>
            <pc:docMk/>
            <pc:sldMk cId="1623269012" sldId="288"/>
            <ac:spMk id="3" creationId="{D8A56514-ABD3-4C38-9FCE-848B83D1F78B}"/>
          </ac:spMkLst>
        </pc:spChg>
      </pc:sldChg>
      <pc:sldChg chg="modSp add mod">
        <pc:chgData name="Eleni Nicolaou" userId="818cbedc-3288-474d-93cf-4857dc0fb0d7" providerId="ADAL" clId="{0C3825EC-189E-40D1-A8EF-91EC92B9BEC4}" dt="2021-11-23T10:59:45.726" v="4969" actId="115"/>
        <pc:sldMkLst>
          <pc:docMk/>
          <pc:sldMk cId="4203162595" sldId="289"/>
        </pc:sldMkLst>
        <pc:spChg chg="mod">
          <ac:chgData name="Eleni Nicolaou" userId="818cbedc-3288-474d-93cf-4857dc0fb0d7" providerId="ADAL" clId="{0C3825EC-189E-40D1-A8EF-91EC92B9BEC4}" dt="2021-11-23T10:59:45.726" v="4969" actId="115"/>
          <ac:spMkLst>
            <pc:docMk/>
            <pc:sldMk cId="4203162595" sldId="289"/>
            <ac:spMk id="3" creationId="{D8A56514-ABD3-4C38-9FCE-848B83D1F78B}"/>
          </ac:spMkLst>
        </pc:spChg>
      </pc:sldChg>
      <pc:sldChg chg="modSp add del mod">
        <pc:chgData name="Eleni Nicolaou" userId="818cbedc-3288-474d-93cf-4857dc0fb0d7" providerId="ADAL" clId="{0C3825EC-189E-40D1-A8EF-91EC92B9BEC4}" dt="2021-11-23T10:56:11.945" v="4893" actId="47"/>
        <pc:sldMkLst>
          <pc:docMk/>
          <pc:sldMk cId="3553846078" sldId="290"/>
        </pc:sldMkLst>
        <pc:spChg chg="mod">
          <ac:chgData name="Eleni Nicolaou" userId="818cbedc-3288-474d-93cf-4857dc0fb0d7" providerId="ADAL" clId="{0C3825EC-189E-40D1-A8EF-91EC92B9BEC4}" dt="2021-11-23T10:55:25.142" v="4879"/>
          <ac:spMkLst>
            <pc:docMk/>
            <pc:sldMk cId="3553846078" sldId="290"/>
            <ac:spMk id="3" creationId="{D8A56514-ABD3-4C38-9FCE-848B83D1F78B}"/>
          </ac:spMkLst>
        </pc:spChg>
      </pc:sldChg>
      <pc:sldChg chg="modSp add del mod">
        <pc:chgData name="Eleni Nicolaou" userId="818cbedc-3288-474d-93cf-4857dc0fb0d7" providerId="ADAL" clId="{0C3825EC-189E-40D1-A8EF-91EC92B9BEC4}" dt="2021-11-23T10:59:41.882" v="4968" actId="47"/>
        <pc:sldMkLst>
          <pc:docMk/>
          <pc:sldMk cId="3701317870" sldId="291"/>
        </pc:sldMkLst>
        <pc:spChg chg="mod">
          <ac:chgData name="Eleni Nicolaou" userId="818cbedc-3288-474d-93cf-4857dc0fb0d7" providerId="ADAL" clId="{0C3825EC-189E-40D1-A8EF-91EC92B9BEC4}" dt="2021-11-23T10:57:19.162" v="4913" actId="20577"/>
          <ac:spMkLst>
            <pc:docMk/>
            <pc:sldMk cId="3701317870" sldId="291"/>
            <ac:spMk id="3" creationId="{D8A56514-ABD3-4C38-9FCE-848B83D1F78B}"/>
          </ac:spMkLst>
        </pc:spChg>
      </pc:sldChg>
      <pc:sldChg chg="modSp add del mod">
        <pc:chgData name="Eleni Nicolaou" userId="818cbedc-3288-474d-93cf-4857dc0fb0d7" providerId="ADAL" clId="{0C3825EC-189E-40D1-A8EF-91EC92B9BEC4}" dt="2021-11-23T11:03:18.379" v="5003" actId="47"/>
        <pc:sldMkLst>
          <pc:docMk/>
          <pc:sldMk cId="3930174919" sldId="292"/>
        </pc:sldMkLst>
        <pc:spChg chg="mod">
          <ac:chgData name="Eleni Nicolaou" userId="818cbedc-3288-474d-93cf-4857dc0fb0d7" providerId="ADAL" clId="{0C3825EC-189E-40D1-A8EF-91EC92B9BEC4}" dt="2021-11-23T11:01:48.245" v="4987" actId="20577"/>
          <ac:spMkLst>
            <pc:docMk/>
            <pc:sldMk cId="3930174919" sldId="292"/>
            <ac:spMk id="3" creationId="{D8A56514-ABD3-4C38-9FCE-848B83D1F78B}"/>
          </ac:spMkLst>
        </pc:spChg>
      </pc:sldChg>
      <pc:sldChg chg="addSp delSp modSp new mod">
        <pc:chgData name="Eleni Nicolaou" userId="818cbedc-3288-474d-93cf-4857dc0fb0d7" providerId="ADAL" clId="{0C3825EC-189E-40D1-A8EF-91EC92B9BEC4}" dt="2021-11-23T10:50:34.287" v="4791" actId="115"/>
        <pc:sldMkLst>
          <pc:docMk/>
          <pc:sldMk cId="897251848" sldId="293"/>
        </pc:sldMkLst>
        <pc:spChg chg="mod">
          <ac:chgData name="Eleni Nicolaou" userId="818cbedc-3288-474d-93cf-4857dc0fb0d7" providerId="ADAL" clId="{0C3825EC-189E-40D1-A8EF-91EC92B9BEC4}" dt="2021-11-23T10:41:43.480" v="4663" actId="1076"/>
          <ac:spMkLst>
            <pc:docMk/>
            <pc:sldMk cId="897251848" sldId="293"/>
            <ac:spMk id="2" creationId="{886A2DD7-BF56-47BD-B0BF-5836028823A7}"/>
          </ac:spMkLst>
        </pc:spChg>
        <pc:spChg chg="mod">
          <ac:chgData name="Eleni Nicolaou" userId="818cbedc-3288-474d-93cf-4857dc0fb0d7" providerId="ADAL" clId="{0C3825EC-189E-40D1-A8EF-91EC92B9BEC4}" dt="2021-11-23T10:50:30.536" v="4790" actId="115"/>
          <ac:spMkLst>
            <pc:docMk/>
            <pc:sldMk cId="897251848" sldId="293"/>
            <ac:spMk id="3" creationId="{933B27E0-5CAF-442D-AFD8-E4B385DF0336}"/>
          </ac:spMkLst>
        </pc:spChg>
        <pc:spChg chg="add del mod">
          <ac:chgData name="Eleni Nicolaou" userId="818cbedc-3288-474d-93cf-4857dc0fb0d7" providerId="ADAL" clId="{0C3825EC-189E-40D1-A8EF-91EC92B9BEC4}" dt="2021-11-23T10:49:25.757" v="4781" actId="1035"/>
          <ac:spMkLst>
            <pc:docMk/>
            <pc:sldMk cId="897251848" sldId="293"/>
            <ac:spMk id="4" creationId="{486AFA87-E69A-4AD3-8826-57F43A9A53D4}"/>
          </ac:spMkLst>
        </pc:spChg>
        <pc:spChg chg="mod">
          <ac:chgData name="Eleni Nicolaou" userId="818cbedc-3288-474d-93cf-4857dc0fb0d7" providerId="ADAL" clId="{0C3825EC-189E-40D1-A8EF-91EC92B9BEC4}" dt="2021-11-23T10:50:34.287" v="4791" actId="115"/>
          <ac:spMkLst>
            <pc:docMk/>
            <pc:sldMk cId="897251848" sldId="293"/>
            <ac:spMk id="5" creationId="{E4C5220F-4A8C-494B-A1C6-42EB4D5DBE78}"/>
          </ac:spMkLst>
        </pc:spChg>
        <pc:spChg chg="add del mod">
          <ac:chgData name="Eleni Nicolaou" userId="818cbedc-3288-474d-93cf-4857dc0fb0d7" providerId="ADAL" clId="{0C3825EC-189E-40D1-A8EF-91EC92B9BEC4}" dt="2021-11-23T10:49:29.789" v="4786" actId="1035"/>
          <ac:spMkLst>
            <pc:docMk/>
            <pc:sldMk cId="897251848" sldId="293"/>
            <ac:spMk id="6" creationId="{18268A9C-A9AC-4FF5-AA8A-27E68F39A080}"/>
          </ac:spMkLst>
        </pc:spChg>
        <pc:graphicFrameChg chg="add del mod">
          <ac:chgData name="Eleni Nicolaou" userId="818cbedc-3288-474d-93cf-4857dc0fb0d7" providerId="ADAL" clId="{0C3825EC-189E-40D1-A8EF-91EC92B9BEC4}" dt="2021-11-23T10:42:24.294" v="4672"/>
          <ac:graphicFrameMkLst>
            <pc:docMk/>
            <pc:sldMk cId="897251848" sldId="293"/>
            <ac:graphicFrameMk id="7" creationId="{B1C3438B-D68A-4D5A-9A26-D70EFD051B76}"/>
          </ac:graphicFrameMkLst>
        </pc:graphicFrameChg>
        <pc:graphicFrameChg chg="add del mod">
          <ac:chgData name="Eleni Nicolaou" userId="818cbedc-3288-474d-93cf-4857dc0fb0d7" providerId="ADAL" clId="{0C3825EC-189E-40D1-A8EF-91EC92B9BEC4}" dt="2021-11-23T10:42:27.907" v="4674"/>
          <ac:graphicFrameMkLst>
            <pc:docMk/>
            <pc:sldMk cId="897251848" sldId="293"/>
            <ac:graphicFrameMk id="8" creationId="{9F087257-F896-440B-B4EA-0006B5CF3B28}"/>
          </ac:graphicFrameMkLst>
        </pc:graphicFrameChg>
        <pc:graphicFrameChg chg="add del mod">
          <ac:chgData name="Eleni Nicolaou" userId="818cbedc-3288-474d-93cf-4857dc0fb0d7" providerId="ADAL" clId="{0C3825EC-189E-40D1-A8EF-91EC92B9BEC4}" dt="2021-11-23T10:46:15.349" v="4747"/>
          <ac:graphicFrameMkLst>
            <pc:docMk/>
            <pc:sldMk cId="897251848" sldId="293"/>
            <ac:graphicFrameMk id="9" creationId="{B7E77F39-F594-4901-B6AD-06A63B46F16F}"/>
          </ac:graphicFrameMkLst>
        </pc:graphicFrameChg>
        <pc:cxnChg chg="add mod">
          <ac:chgData name="Eleni Nicolaou" userId="818cbedc-3288-474d-93cf-4857dc0fb0d7" providerId="ADAL" clId="{0C3825EC-189E-40D1-A8EF-91EC92B9BEC4}" dt="2021-11-23T10:50:20.623" v="4789" actId="13822"/>
          <ac:cxnSpMkLst>
            <pc:docMk/>
            <pc:sldMk cId="897251848" sldId="293"/>
            <ac:cxnSpMk id="11" creationId="{6B20C8CE-CE1D-4742-B9DF-CF9DC32C45B9}"/>
          </ac:cxnSpMkLst>
        </pc:cxnChg>
      </pc:sldChg>
      <pc:sldChg chg="addSp delSp modSp new mod">
        <pc:chgData name="Eleni Nicolaou" userId="818cbedc-3288-474d-93cf-4857dc0fb0d7" providerId="ADAL" clId="{0C3825EC-189E-40D1-A8EF-91EC92B9BEC4}" dt="2021-11-23T11:32:53.627" v="5503" actId="1076"/>
        <pc:sldMkLst>
          <pc:docMk/>
          <pc:sldMk cId="714428525" sldId="294"/>
        </pc:sldMkLst>
        <pc:spChg chg="del">
          <ac:chgData name="Eleni Nicolaou" userId="818cbedc-3288-474d-93cf-4857dc0fb0d7" providerId="ADAL" clId="{0C3825EC-189E-40D1-A8EF-91EC92B9BEC4}" dt="2021-11-23T10:51:16.875" v="4796"/>
          <ac:spMkLst>
            <pc:docMk/>
            <pc:sldMk cId="714428525" sldId="294"/>
            <ac:spMk id="2" creationId="{2F9C935D-5A2C-464E-A9D7-811397C56AD1}"/>
          </ac:spMkLst>
        </pc:spChg>
        <pc:spChg chg="mod">
          <ac:chgData name="Eleni Nicolaou" userId="818cbedc-3288-474d-93cf-4857dc0fb0d7" providerId="ADAL" clId="{0C3825EC-189E-40D1-A8EF-91EC92B9BEC4}" dt="2021-11-23T11:32:23.634" v="5479" actId="20577"/>
          <ac:spMkLst>
            <pc:docMk/>
            <pc:sldMk cId="714428525" sldId="294"/>
            <ac:spMk id="3" creationId="{20E44FA9-0C0C-4544-A270-BA8E703B5CBD}"/>
          </ac:spMkLst>
        </pc:spChg>
        <pc:spChg chg="mod">
          <ac:chgData name="Eleni Nicolaou" userId="818cbedc-3288-474d-93cf-4857dc0fb0d7" providerId="ADAL" clId="{0C3825EC-189E-40D1-A8EF-91EC92B9BEC4}" dt="2021-11-23T10:52:28.893" v="4817" actId="1076"/>
          <ac:spMkLst>
            <pc:docMk/>
            <pc:sldMk cId="714428525" sldId="294"/>
            <ac:spMk id="4" creationId="{482F3148-A08E-4A4E-BA79-03E6A8327318}"/>
          </ac:spMkLst>
        </pc:spChg>
        <pc:spChg chg="mod">
          <ac:chgData name="Eleni Nicolaou" userId="818cbedc-3288-474d-93cf-4857dc0fb0d7" providerId="ADAL" clId="{0C3825EC-189E-40D1-A8EF-91EC92B9BEC4}" dt="2021-11-23T11:32:50.216" v="5502" actId="1076"/>
          <ac:spMkLst>
            <pc:docMk/>
            <pc:sldMk cId="714428525" sldId="294"/>
            <ac:spMk id="5" creationId="{AAE5BDCC-45DB-420D-9730-753D1C370B00}"/>
          </ac:spMkLst>
        </pc:spChg>
        <pc:spChg chg="mod">
          <ac:chgData name="Eleni Nicolaou" userId="818cbedc-3288-474d-93cf-4857dc0fb0d7" providerId="ADAL" clId="{0C3825EC-189E-40D1-A8EF-91EC92B9BEC4}" dt="2021-11-23T11:32:53.627" v="5503" actId="1076"/>
          <ac:spMkLst>
            <pc:docMk/>
            <pc:sldMk cId="714428525" sldId="294"/>
            <ac:spMk id="6" creationId="{1338390D-8C53-44A5-B2EB-EB61978CCA99}"/>
          </ac:spMkLst>
        </pc:spChg>
        <pc:spChg chg="add mod">
          <ac:chgData name="Eleni Nicolaou" userId="818cbedc-3288-474d-93cf-4857dc0fb0d7" providerId="ADAL" clId="{0C3825EC-189E-40D1-A8EF-91EC92B9BEC4}" dt="2021-11-23T10:51:21.609" v="4798" actId="1076"/>
          <ac:spMkLst>
            <pc:docMk/>
            <pc:sldMk cId="714428525" sldId="294"/>
            <ac:spMk id="7" creationId="{033AEAB9-2F10-451A-AB14-6EB17F5E9063}"/>
          </ac:spMkLst>
        </pc:spChg>
      </pc:sldChg>
      <pc:sldChg chg="modSp add mod">
        <pc:chgData name="Eleni Nicolaou" userId="818cbedc-3288-474d-93cf-4857dc0fb0d7" providerId="ADAL" clId="{0C3825EC-189E-40D1-A8EF-91EC92B9BEC4}" dt="2021-11-23T11:42:54.788" v="5900" actId="403"/>
        <pc:sldMkLst>
          <pc:docMk/>
          <pc:sldMk cId="2741208018" sldId="295"/>
        </pc:sldMkLst>
        <pc:spChg chg="mod">
          <ac:chgData name="Eleni Nicolaou" userId="818cbedc-3288-474d-93cf-4857dc0fb0d7" providerId="ADAL" clId="{0C3825EC-189E-40D1-A8EF-91EC92B9BEC4}" dt="2021-11-23T11:42:54.788" v="5900" actId="403"/>
          <ac:spMkLst>
            <pc:docMk/>
            <pc:sldMk cId="2741208018" sldId="295"/>
            <ac:spMk id="3" creationId="{D8A56514-ABD3-4C38-9FCE-848B83D1F78B}"/>
          </ac:spMkLst>
        </pc:spChg>
      </pc:sldChg>
      <pc:sldChg chg="add del">
        <pc:chgData name="Eleni Nicolaou" userId="818cbedc-3288-474d-93cf-4857dc0fb0d7" providerId="ADAL" clId="{0C3825EC-189E-40D1-A8EF-91EC92B9BEC4}" dt="2021-11-23T11:15:30.622" v="5312" actId="2696"/>
        <pc:sldMkLst>
          <pc:docMk/>
          <pc:sldMk cId="1234836922" sldId="296"/>
        </pc:sldMkLst>
      </pc:sldChg>
      <pc:sldChg chg="addSp delSp modSp add del mod">
        <pc:chgData name="Eleni Nicolaou" userId="818cbedc-3288-474d-93cf-4857dc0fb0d7" providerId="ADAL" clId="{0C3825EC-189E-40D1-A8EF-91EC92B9BEC4}" dt="2021-11-23T11:12:58.076" v="5253" actId="47"/>
        <pc:sldMkLst>
          <pc:docMk/>
          <pc:sldMk cId="994228854" sldId="297"/>
        </pc:sldMkLst>
        <pc:spChg chg="mod">
          <ac:chgData name="Eleni Nicolaou" userId="818cbedc-3288-474d-93cf-4857dc0fb0d7" providerId="ADAL" clId="{0C3825EC-189E-40D1-A8EF-91EC92B9BEC4}" dt="2021-11-23T11:06:32.181" v="5230" actId="20577"/>
          <ac:spMkLst>
            <pc:docMk/>
            <pc:sldMk cId="994228854" sldId="297"/>
            <ac:spMk id="3" creationId="{D8A56514-ABD3-4C38-9FCE-848B83D1F78B}"/>
          </ac:spMkLst>
        </pc:spChg>
        <pc:spChg chg="del">
          <ac:chgData name="Eleni Nicolaou" userId="818cbedc-3288-474d-93cf-4857dc0fb0d7" providerId="ADAL" clId="{0C3825EC-189E-40D1-A8EF-91EC92B9BEC4}" dt="2021-11-23T11:03:42.904" v="5009" actId="21"/>
          <ac:spMkLst>
            <pc:docMk/>
            <pc:sldMk cId="994228854" sldId="297"/>
            <ac:spMk id="4" creationId="{5A261851-DCC3-49F2-923A-BB50CBB6A852}"/>
          </ac:spMkLst>
        </pc:spChg>
        <pc:spChg chg="add mod">
          <ac:chgData name="Eleni Nicolaou" userId="818cbedc-3288-474d-93cf-4857dc0fb0d7" providerId="ADAL" clId="{0C3825EC-189E-40D1-A8EF-91EC92B9BEC4}" dt="2021-11-23T11:03:42.904" v="5009" actId="21"/>
          <ac:spMkLst>
            <pc:docMk/>
            <pc:sldMk cId="994228854" sldId="297"/>
            <ac:spMk id="5" creationId="{FE37864B-311C-48E9-AB83-5122BF643C2C}"/>
          </ac:spMkLst>
        </pc:spChg>
      </pc:sldChg>
      <pc:sldChg chg="modSp add mod">
        <pc:chgData name="Eleni Nicolaou" userId="818cbedc-3288-474d-93cf-4857dc0fb0d7" providerId="ADAL" clId="{0C3825EC-189E-40D1-A8EF-91EC92B9BEC4}" dt="2021-11-23T11:02:49.345" v="5000" actId="20577"/>
        <pc:sldMkLst>
          <pc:docMk/>
          <pc:sldMk cId="4273535271" sldId="298"/>
        </pc:sldMkLst>
        <pc:spChg chg="mod">
          <ac:chgData name="Eleni Nicolaou" userId="818cbedc-3288-474d-93cf-4857dc0fb0d7" providerId="ADAL" clId="{0C3825EC-189E-40D1-A8EF-91EC92B9BEC4}" dt="2021-11-23T11:02:49.345" v="5000" actId="20577"/>
          <ac:spMkLst>
            <pc:docMk/>
            <pc:sldMk cId="4273535271" sldId="298"/>
            <ac:spMk id="3" creationId="{D8A56514-ABD3-4C38-9FCE-848B83D1F78B}"/>
          </ac:spMkLst>
        </pc:spChg>
      </pc:sldChg>
      <pc:sldChg chg="modSp add del mod">
        <pc:chgData name="Eleni Nicolaou" userId="818cbedc-3288-474d-93cf-4857dc0fb0d7" providerId="ADAL" clId="{0C3825EC-189E-40D1-A8EF-91EC92B9BEC4}" dt="2021-11-23T11:15:12.356" v="5307" actId="47"/>
        <pc:sldMkLst>
          <pc:docMk/>
          <pc:sldMk cId="3224412577" sldId="299"/>
        </pc:sldMkLst>
        <pc:spChg chg="mod">
          <ac:chgData name="Eleni Nicolaou" userId="818cbedc-3288-474d-93cf-4857dc0fb0d7" providerId="ADAL" clId="{0C3825EC-189E-40D1-A8EF-91EC92B9BEC4}" dt="2021-11-23T11:14:39.869" v="5298" actId="20577"/>
          <ac:spMkLst>
            <pc:docMk/>
            <pc:sldMk cId="3224412577" sldId="299"/>
            <ac:spMk id="3" creationId="{D8A56514-ABD3-4C38-9FCE-848B83D1F78B}"/>
          </ac:spMkLst>
        </pc:spChg>
      </pc:sldChg>
      <pc:sldChg chg="modSp add mod">
        <pc:chgData name="Eleni Nicolaou" userId="818cbedc-3288-474d-93cf-4857dc0fb0d7" providerId="ADAL" clId="{0C3825EC-189E-40D1-A8EF-91EC92B9BEC4}" dt="2021-11-23T12:16:20.786" v="6106" actId="20577"/>
        <pc:sldMkLst>
          <pc:docMk/>
          <pc:sldMk cId="434797974" sldId="300"/>
        </pc:sldMkLst>
        <pc:spChg chg="mod">
          <ac:chgData name="Eleni Nicolaou" userId="818cbedc-3288-474d-93cf-4857dc0fb0d7" providerId="ADAL" clId="{0C3825EC-189E-40D1-A8EF-91EC92B9BEC4}" dt="2021-11-23T12:16:20.786" v="6106" actId="20577"/>
          <ac:spMkLst>
            <pc:docMk/>
            <pc:sldMk cId="434797974" sldId="300"/>
            <ac:spMk id="3" creationId="{D8A56514-ABD3-4C38-9FCE-848B83D1F78B}"/>
          </ac:spMkLst>
        </pc:spChg>
      </pc:sldChg>
      <pc:sldChg chg="addSp delSp modSp new mod ord">
        <pc:chgData name="Eleni Nicolaou" userId="818cbedc-3288-474d-93cf-4857dc0fb0d7" providerId="ADAL" clId="{0C3825EC-189E-40D1-A8EF-91EC92B9BEC4}" dt="2021-11-23T11:44:08.498" v="5911" actId="1076"/>
        <pc:sldMkLst>
          <pc:docMk/>
          <pc:sldMk cId="2378699419" sldId="301"/>
        </pc:sldMkLst>
        <pc:spChg chg="del">
          <ac:chgData name="Eleni Nicolaou" userId="818cbedc-3288-474d-93cf-4857dc0fb0d7" providerId="ADAL" clId="{0C3825EC-189E-40D1-A8EF-91EC92B9BEC4}" dt="2021-11-23T11:03:46.617" v="5010"/>
          <ac:spMkLst>
            <pc:docMk/>
            <pc:sldMk cId="2378699419" sldId="301"/>
            <ac:spMk id="2" creationId="{A40E9F21-C1B5-4C45-91D1-2FE17ADC34FC}"/>
          </ac:spMkLst>
        </pc:spChg>
        <pc:spChg chg="mod">
          <ac:chgData name="Eleni Nicolaou" userId="818cbedc-3288-474d-93cf-4857dc0fb0d7" providerId="ADAL" clId="{0C3825EC-189E-40D1-A8EF-91EC92B9BEC4}" dt="2021-11-23T11:08:20.452" v="5252" actId="1076"/>
          <ac:spMkLst>
            <pc:docMk/>
            <pc:sldMk cId="2378699419" sldId="301"/>
            <ac:spMk id="3" creationId="{5946C2C4-AB38-4220-BCF3-09167C624A49}"/>
          </ac:spMkLst>
        </pc:spChg>
        <pc:spChg chg="mod">
          <ac:chgData name="Eleni Nicolaou" userId="818cbedc-3288-474d-93cf-4857dc0fb0d7" providerId="ADAL" clId="{0C3825EC-189E-40D1-A8EF-91EC92B9BEC4}" dt="2021-11-23T11:08:18.376" v="5251" actId="1076"/>
          <ac:spMkLst>
            <pc:docMk/>
            <pc:sldMk cId="2378699419" sldId="301"/>
            <ac:spMk id="4" creationId="{1A4280CE-41C3-4E59-8936-47893199FD4F}"/>
          </ac:spMkLst>
        </pc:spChg>
        <pc:spChg chg="add mod">
          <ac:chgData name="Eleni Nicolaou" userId="818cbedc-3288-474d-93cf-4857dc0fb0d7" providerId="ADAL" clId="{0C3825EC-189E-40D1-A8EF-91EC92B9BEC4}" dt="2021-11-23T11:43:52.296" v="5906" actId="20577"/>
          <ac:spMkLst>
            <pc:docMk/>
            <pc:sldMk cId="2378699419" sldId="301"/>
            <ac:spMk id="5" creationId="{0588F07B-F529-476F-9B34-B0CCC29117B2}"/>
          </ac:spMkLst>
        </pc:spChg>
        <pc:spChg chg="add mod">
          <ac:chgData name="Eleni Nicolaou" userId="818cbedc-3288-474d-93cf-4857dc0fb0d7" providerId="ADAL" clId="{0C3825EC-189E-40D1-A8EF-91EC92B9BEC4}" dt="2021-11-23T11:44:08.498" v="5911" actId="1076"/>
          <ac:spMkLst>
            <pc:docMk/>
            <pc:sldMk cId="2378699419" sldId="301"/>
            <ac:spMk id="6" creationId="{35EC38BF-F5D9-4C4E-8258-6B6E85D1A240}"/>
          </ac:spMkLst>
        </pc:spChg>
      </pc:sldChg>
      <pc:sldChg chg="modSp new del mod">
        <pc:chgData name="Eleni Nicolaou" userId="818cbedc-3288-474d-93cf-4857dc0fb0d7" providerId="ADAL" clId="{0C3825EC-189E-40D1-A8EF-91EC92B9BEC4}" dt="2021-11-23T11:18:27.671" v="5351" actId="47"/>
        <pc:sldMkLst>
          <pc:docMk/>
          <pc:sldMk cId="25775093" sldId="302"/>
        </pc:sldMkLst>
        <pc:spChg chg="mod">
          <ac:chgData name="Eleni Nicolaou" userId="818cbedc-3288-474d-93cf-4857dc0fb0d7" providerId="ADAL" clId="{0C3825EC-189E-40D1-A8EF-91EC92B9BEC4}" dt="2021-11-23T11:17:16.968" v="5330" actId="122"/>
          <ac:spMkLst>
            <pc:docMk/>
            <pc:sldMk cId="25775093" sldId="302"/>
            <ac:spMk id="2" creationId="{7A52BA09-7F2B-4813-B66E-1BA692224F9A}"/>
          </ac:spMkLst>
        </pc:spChg>
        <pc:spChg chg="mod">
          <ac:chgData name="Eleni Nicolaou" userId="818cbedc-3288-474d-93cf-4857dc0fb0d7" providerId="ADAL" clId="{0C3825EC-189E-40D1-A8EF-91EC92B9BEC4}" dt="2021-11-23T11:18:03.517" v="5341" actId="20577"/>
          <ac:spMkLst>
            <pc:docMk/>
            <pc:sldMk cId="25775093" sldId="302"/>
            <ac:spMk id="3" creationId="{AFBF4051-66EB-4C06-A7A0-E3FD5D7780F4}"/>
          </ac:spMkLst>
        </pc:spChg>
      </pc:sldChg>
      <pc:sldChg chg="add del">
        <pc:chgData name="Eleni Nicolaou" userId="818cbedc-3288-474d-93cf-4857dc0fb0d7" providerId="ADAL" clId="{0C3825EC-189E-40D1-A8EF-91EC92B9BEC4}" dt="2021-11-23T11:15:25.519" v="5310" actId="2696"/>
        <pc:sldMkLst>
          <pc:docMk/>
          <pc:sldMk cId="4283390202" sldId="302"/>
        </pc:sldMkLst>
      </pc:sldChg>
      <pc:sldChg chg="addSp modSp new mod">
        <pc:chgData name="Eleni Nicolaou" userId="818cbedc-3288-474d-93cf-4857dc0fb0d7" providerId="ADAL" clId="{0C3825EC-189E-40D1-A8EF-91EC92B9BEC4}" dt="2021-11-23T11:54:53.984" v="6076"/>
        <pc:sldMkLst>
          <pc:docMk/>
          <pc:sldMk cId="3130778682" sldId="303"/>
        </pc:sldMkLst>
        <pc:spChg chg="mod">
          <ac:chgData name="Eleni Nicolaou" userId="818cbedc-3288-474d-93cf-4857dc0fb0d7" providerId="ADAL" clId="{0C3825EC-189E-40D1-A8EF-91EC92B9BEC4}" dt="2021-11-23T11:54:53.984" v="6076"/>
          <ac:spMkLst>
            <pc:docMk/>
            <pc:sldMk cId="3130778682" sldId="303"/>
            <ac:spMk id="2" creationId="{3E6FBA76-C4A5-48E0-A1A3-183F2862C233}"/>
          </ac:spMkLst>
        </pc:spChg>
        <pc:spChg chg="mod">
          <ac:chgData name="Eleni Nicolaou" userId="818cbedc-3288-474d-93cf-4857dc0fb0d7" providerId="ADAL" clId="{0C3825EC-189E-40D1-A8EF-91EC92B9BEC4}" dt="2021-11-23T11:18:49.665" v="5363" actId="20577"/>
          <ac:spMkLst>
            <pc:docMk/>
            <pc:sldMk cId="3130778682" sldId="303"/>
            <ac:spMk id="3" creationId="{F138FA74-7561-4684-AF8E-85AC9D6C10ED}"/>
          </ac:spMkLst>
        </pc:spChg>
        <pc:graphicFrameChg chg="add mod">
          <ac:chgData name="Eleni Nicolaou" userId="818cbedc-3288-474d-93cf-4857dc0fb0d7" providerId="ADAL" clId="{0C3825EC-189E-40D1-A8EF-91EC92B9BEC4}" dt="2021-11-23T11:44:44.575" v="5915"/>
          <ac:graphicFrameMkLst>
            <pc:docMk/>
            <pc:sldMk cId="3130778682" sldId="303"/>
            <ac:graphicFrameMk id="4" creationId="{06E65ED4-82C4-45E5-BB85-4114AE2308F6}"/>
          </ac:graphicFrameMkLst>
        </pc:graphicFrameChg>
      </pc:sldChg>
      <pc:sldChg chg="add del">
        <pc:chgData name="Eleni Nicolaou" userId="818cbedc-3288-474d-93cf-4857dc0fb0d7" providerId="ADAL" clId="{0C3825EC-189E-40D1-A8EF-91EC92B9BEC4}" dt="2021-11-23T11:15:28.238" v="5311" actId="2696"/>
        <pc:sldMkLst>
          <pc:docMk/>
          <pc:sldMk cId="3991285777" sldId="303"/>
        </pc:sldMkLst>
      </pc:sldChg>
      <pc:sldChg chg="modSp new mod">
        <pc:chgData name="Eleni Nicolaou" userId="818cbedc-3288-474d-93cf-4857dc0fb0d7" providerId="ADAL" clId="{0C3825EC-189E-40D1-A8EF-91EC92B9BEC4}" dt="2021-11-23T11:54:53.984" v="6076"/>
        <pc:sldMkLst>
          <pc:docMk/>
          <pc:sldMk cId="227061932" sldId="304"/>
        </pc:sldMkLst>
        <pc:spChg chg="mod">
          <ac:chgData name="Eleni Nicolaou" userId="818cbedc-3288-474d-93cf-4857dc0fb0d7" providerId="ADAL" clId="{0C3825EC-189E-40D1-A8EF-91EC92B9BEC4}" dt="2021-11-23T11:54:53.984" v="6076"/>
          <ac:spMkLst>
            <pc:docMk/>
            <pc:sldMk cId="227061932" sldId="304"/>
            <ac:spMk id="2" creationId="{153A2B08-86D8-49FB-B13B-9B07ACD5FF55}"/>
          </ac:spMkLst>
        </pc:spChg>
        <pc:spChg chg="mod">
          <ac:chgData name="Eleni Nicolaou" userId="818cbedc-3288-474d-93cf-4857dc0fb0d7" providerId="ADAL" clId="{0C3825EC-189E-40D1-A8EF-91EC92B9BEC4}" dt="2021-11-23T11:50:25.871" v="6014" actId="20577"/>
          <ac:spMkLst>
            <pc:docMk/>
            <pc:sldMk cId="227061932" sldId="304"/>
            <ac:spMk id="3" creationId="{F6663FAE-1685-42E9-86C0-FA9A2F2FD950}"/>
          </ac:spMkLst>
        </pc:spChg>
      </pc:sldChg>
      <pc:sldChg chg="modSp new mod">
        <pc:chgData name="Eleni Nicolaou" userId="818cbedc-3288-474d-93cf-4857dc0fb0d7" providerId="ADAL" clId="{0C3825EC-189E-40D1-A8EF-91EC92B9BEC4}" dt="2021-11-23T11:52:49.013" v="6074" actId="14100"/>
        <pc:sldMkLst>
          <pc:docMk/>
          <pc:sldMk cId="1525668223" sldId="305"/>
        </pc:sldMkLst>
        <pc:spChg chg="mod">
          <ac:chgData name="Eleni Nicolaou" userId="818cbedc-3288-474d-93cf-4857dc0fb0d7" providerId="ADAL" clId="{0C3825EC-189E-40D1-A8EF-91EC92B9BEC4}" dt="2021-11-23T11:52:49.013" v="6074" actId="14100"/>
          <ac:spMkLst>
            <pc:docMk/>
            <pc:sldMk cId="1525668223" sldId="305"/>
            <ac:spMk id="2" creationId="{9E8D5825-0F20-4AD5-A95B-15770F4EEA5F}"/>
          </ac:spMkLst>
        </pc:spChg>
      </pc:sldChg>
      <pc:sldChg chg="new del">
        <pc:chgData name="Eleni Nicolaou" userId="818cbedc-3288-474d-93cf-4857dc0fb0d7" providerId="ADAL" clId="{0C3825EC-189E-40D1-A8EF-91EC92B9BEC4}" dt="2021-11-23T11:52:12.766" v="6026" actId="47"/>
        <pc:sldMkLst>
          <pc:docMk/>
          <pc:sldMk cId="2403788506" sldId="305"/>
        </pc:sldMkLst>
      </pc:sldChg>
      <pc:sldChg chg="new del">
        <pc:chgData name="Eleni Nicolaou" userId="818cbedc-3288-474d-93cf-4857dc0fb0d7" providerId="ADAL" clId="{0C3825EC-189E-40D1-A8EF-91EC92B9BEC4}" dt="2021-11-23T12:05:31.981" v="6101" actId="47"/>
        <pc:sldMkLst>
          <pc:docMk/>
          <pc:sldMk cId="1528697804" sldId="306"/>
        </pc:sldMkLst>
      </pc:sldChg>
      <pc:sldMasterChg chg="modSp mod modSldLayout">
        <pc:chgData name="Eleni Nicolaou" userId="818cbedc-3288-474d-93cf-4857dc0fb0d7" providerId="ADAL" clId="{0C3825EC-189E-40D1-A8EF-91EC92B9BEC4}" dt="2021-11-23T12:04:38.163" v="6099" actId="1076"/>
        <pc:sldMasterMkLst>
          <pc:docMk/>
          <pc:sldMasterMk cId="1950065011" sldId="2147483648"/>
        </pc:sldMasterMkLst>
        <pc:picChg chg="mod">
          <ac:chgData name="Eleni Nicolaou" userId="818cbedc-3288-474d-93cf-4857dc0fb0d7" providerId="ADAL" clId="{0C3825EC-189E-40D1-A8EF-91EC92B9BEC4}" dt="2021-11-23T12:04:38.163" v="6099" actId="1076"/>
          <ac:picMkLst>
            <pc:docMk/>
            <pc:sldMasterMk cId="1950065011" sldId="2147483648"/>
            <ac:picMk id="8" creationId="{A97D07D2-D480-3943-A9E0-3675735F0B38}"/>
          </ac:picMkLst>
        </pc:picChg>
        <pc:sldLayoutChg chg="addSp delSp modSp">
          <pc:chgData name="Eleni Nicolaou" userId="818cbedc-3288-474d-93cf-4857dc0fb0d7" providerId="ADAL" clId="{0C3825EC-189E-40D1-A8EF-91EC92B9BEC4}" dt="2021-11-23T12:00:01.914" v="6097"/>
          <pc:sldLayoutMkLst>
            <pc:docMk/>
            <pc:sldMasterMk cId="1950065011" sldId="2147483648"/>
            <pc:sldLayoutMk cId="889728712" sldId="2147483649"/>
          </pc:sldLayoutMkLst>
          <pc:spChg chg="add del mod">
            <ac:chgData name="Eleni Nicolaou" userId="818cbedc-3288-474d-93cf-4857dc0fb0d7" providerId="ADAL" clId="{0C3825EC-189E-40D1-A8EF-91EC92B9BEC4}" dt="2021-11-23T12:00:00.625" v="6096"/>
            <ac:spMkLst>
              <pc:docMk/>
              <pc:sldMasterMk cId="1950065011" sldId="2147483648"/>
              <pc:sldLayoutMk cId="889728712" sldId="2147483649"/>
              <ac:spMk id="2" creationId="{FCD79DE1-8CD6-4E92-997D-29322050E024}"/>
            </ac:spMkLst>
          </pc:spChg>
          <pc:spChg chg="add del">
            <ac:chgData name="Eleni Nicolaou" userId="818cbedc-3288-474d-93cf-4857dc0fb0d7" providerId="ADAL" clId="{0C3825EC-189E-40D1-A8EF-91EC92B9BEC4}" dt="2021-11-23T12:00:01.914" v="6097"/>
            <ac:spMkLst>
              <pc:docMk/>
              <pc:sldMasterMk cId="1950065011" sldId="2147483648"/>
              <pc:sldLayoutMk cId="889728712" sldId="2147483649"/>
              <ac:spMk id="7" creationId="{68936A67-C326-7B4D-97DC-98C4959208FD}"/>
            </ac:spMkLst>
          </pc:spChg>
        </pc:sldLayoutChg>
        <pc:sldLayoutChg chg="addSp delSp modSp mod">
          <pc:chgData name="Eleni Nicolaou" userId="818cbedc-3288-474d-93cf-4857dc0fb0d7" providerId="ADAL" clId="{0C3825EC-189E-40D1-A8EF-91EC92B9BEC4}" dt="2021-11-23T12:00:03.520" v="6098" actId="1035"/>
          <pc:sldLayoutMkLst>
            <pc:docMk/>
            <pc:sldMasterMk cId="1950065011" sldId="2147483648"/>
            <pc:sldLayoutMk cId="4162576333" sldId="2147483654"/>
          </pc:sldLayoutMkLst>
          <pc:spChg chg="del">
            <ac:chgData name="Eleni Nicolaou" userId="818cbedc-3288-474d-93cf-4857dc0fb0d7" providerId="ADAL" clId="{0C3825EC-189E-40D1-A8EF-91EC92B9BEC4}" dt="2021-11-23T11:54:53.984" v="6076"/>
            <ac:spMkLst>
              <pc:docMk/>
              <pc:sldMasterMk cId="1950065011" sldId="2147483648"/>
              <pc:sldLayoutMk cId="4162576333" sldId="2147483654"/>
              <ac:spMk id="2" creationId="{9AFE1BB0-3572-D443-9759-AFA7CCCF3885}"/>
            </ac:spMkLst>
          </pc:spChg>
          <pc:spChg chg="add mod">
            <ac:chgData name="Eleni Nicolaou" userId="818cbedc-3288-474d-93cf-4857dc0fb0d7" providerId="ADAL" clId="{0C3825EC-189E-40D1-A8EF-91EC92B9BEC4}" dt="2021-11-23T11:54:55.759" v="6077"/>
            <ac:spMkLst>
              <pc:docMk/>
              <pc:sldMasterMk cId="1950065011" sldId="2147483648"/>
              <pc:sldLayoutMk cId="4162576333" sldId="2147483654"/>
              <ac:spMk id="3" creationId="{870772B1-BECB-4FEB-BC16-DDE660932EE4}"/>
            </ac:spMkLst>
          </pc:spChg>
          <pc:spChg chg="add del">
            <ac:chgData name="Eleni Nicolaou" userId="818cbedc-3288-474d-93cf-4857dc0fb0d7" providerId="ADAL" clId="{0C3825EC-189E-40D1-A8EF-91EC92B9BEC4}" dt="2021-11-23T11:55:14.238" v="6078" actId="11529"/>
            <ac:spMkLst>
              <pc:docMk/>
              <pc:sldMasterMk cId="1950065011" sldId="2147483648"/>
              <pc:sldLayoutMk cId="4162576333" sldId="2147483654"/>
              <ac:spMk id="4" creationId="{83DA8D4D-14D8-40B0-858C-FA6F3E2A6B5E}"/>
            </ac:spMkLst>
          </pc:spChg>
          <pc:spChg chg="add del mod">
            <ac:chgData name="Eleni Nicolaou" userId="818cbedc-3288-474d-93cf-4857dc0fb0d7" providerId="ADAL" clId="{0C3825EC-189E-40D1-A8EF-91EC92B9BEC4}" dt="2021-11-23T11:55:48.126" v="6081" actId="478"/>
            <ac:spMkLst>
              <pc:docMk/>
              <pc:sldMasterMk cId="1950065011" sldId="2147483648"/>
              <pc:sldLayoutMk cId="4162576333" sldId="2147483654"/>
              <ac:spMk id="5" creationId="{263D2A2D-52EC-4EC3-AD63-177251F73388}"/>
            </ac:spMkLst>
          </pc:spChg>
          <pc:picChg chg="add mod">
            <ac:chgData name="Eleni Nicolaou" userId="818cbedc-3288-474d-93cf-4857dc0fb0d7" providerId="ADAL" clId="{0C3825EC-189E-40D1-A8EF-91EC92B9BEC4}" dt="2021-11-23T12:00:03.520" v="6098" actId="1035"/>
            <ac:picMkLst>
              <pc:docMk/>
              <pc:sldMasterMk cId="1950065011" sldId="2147483648"/>
              <pc:sldLayoutMk cId="4162576333" sldId="2147483654"/>
              <ac:picMk id="6" creationId="{724A697D-411F-4E00-A847-7C9901B4B775}"/>
            </ac:picMkLst>
          </pc:picChg>
        </pc:sldLayoutChg>
      </pc:sldMasterChg>
    </pc:docChg>
  </pc:docChgLst>
  <pc:docChgLst>
    <pc:chgData name="Eleni Nicolaou" userId="S::e.nicolaou@londonlc.org.uk::818cbedc-3288-474d-93cf-4857dc0fb0d7" providerId="AD" clId="Web-{26F45B08-E6EC-22FE-5079-F6D7466AF06B}"/>
    <pc:docChg chg="addSld modSld">
      <pc:chgData name="Eleni Nicolaou" userId="S::e.nicolaou@londonlc.org.uk::818cbedc-3288-474d-93cf-4857dc0fb0d7" providerId="AD" clId="Web-{26F45B08-E6EC-22FE-5079-F6D7466AF06B}" dt="2021-11-15T10:45:15.734" v="25" actId="20577"/>
      <pc:docMkLst>
        <pc:docMk/>
      </pc:docMkLst>
      <pc:sldChg chg="modSp new">
        <pc:chgData name="Eleni Nicolaou" userId="S::e.nicolaou@londonlc.org.uk::818cbedc-3288-474d-93cf-4857dc0fb0d7" providerId="AD" clId="Web-{26F45B08-E6EC-22FE-5079-F6D7466AF06B}" dt="2021-11-15T10:45:15.734" v="25" actId="20577"/>
        <pc:sldMkLst>
          <pc:docMk/>
          <pc:sldMk cId="4183455636" sldId="256"/>
        </pc:sldMkLst>
        <pc:spChg chg="mod">
          <ac:chgData name="Eleni Nicolaou" userId="S::e.nicolaou@londonlc.org.uk::818cbedc-3288-474d-93cf-4857dc0fb0d7" providerId="AD" clId="Web-{26F45B08-E6EC-22FE-5079-F6D7466AF06B}" dt="2021-11-15T10:45:15.734" v="25" actId="20577"/>
          <ac:spMkLst>
            <pc:docMk/>
            <pc:sldMk cId="4183455636" sldId="256"/>
            <ac:spMk id="2" creationId="{303410F3-D061-4126-8A70-61319626FFB8}"/>
          </ac:spMkLst>
        </pc:spChg>
      </pc:sldChg>
      <pc:sldChg chg="modSp new">
        <pc:chgData name="Eleni Nicolaou" userId="S::e.nicolaou@londonlc.org.uk::818cbedc-3288-474d-93cf-4857dc0fb0d7" providerId="AD" clId="Web-{26F45B08-E6EC-22FE-5079-F6D7466AF06B}" dt="2021-11-15T10:45:12.578" v="24" actId="20577"/>
        <pc:sldMkLst>
          <pc:docMk/>
          <pc:sldMk cId="2918640318" sldId="257"/>
        </pc:sldMkLst>
        <pc:spChg chg="mod">
          <ac:chgData name="Eleni Nicolaou" userId="S::e.nicolaou@londonlc.org.uk::818cbedc-3288-474d-93cf-4857dc0fb0d7" providerId="AD" clId="Web-{26F45B08-E6EC-22FE-5079-F6D7466AF06B}" dt="2021-11-15T10:45:10.156" v="22" actId="20577"/>
          <ac:spMkLst>
            <pc:docMk/>
            <pc:sldMk cId="2918640318" sldId="257"/>
            <ac:spMk id="2" creationId="{633D7954-9266-4599-AE06-958A7C0F7FDB}"/>
          </ac:spMkLst>
        </pc:spChg>
        <pc:spChg chg="mod">
          <ac:chgData name="Eleni Nicolaou" userId="S::e.nicolaou@londonlc.org.uk::818cbedc-3288-474d-93cf-4857dc0fb0d7" providerId="AD" clId="Web-{26F45B08-E6EC-22FE-5079-F6D7466AF06B}" dt="2021-11-15T10:45:12.578" v="24" actId="20577"/>
          <ac:spMkLst>
            <pc:docMk/>
            <pc:sldMk cId="2918640318" sldId="257"/>
            <ac:spMk id="3" creationId="{1D142760-B344-4416-A967-726DDF897446}"/>
          </ac:spMkLst>
        </pc:spChg>
      </pc:sldChg>
    </pc:docChg>
  </pc:docChgLst>
  <pc:docChgLst>
    <pc:chgData name="Eleni Nicolaou" userId="818cbedc-3288-474d-93cf-4857dc0fb0d7" providerId="ADAL" clId="{9921F8F1-E9FA-4E33-A814-2D66B68D65B1}"/>
    <pc:docChg chg="undo custSel modSld">
      <pc:chgData name="Eleni Nicolaou" userId="818cbedc-3288-474d-93cf-4857dc0fb0d7" providerId="ADAL" clId="{9921F8F1-E9FA-4E33-A814-2D66B68D65B1}" dt="2022-01-17T13:08:30.139" v="57" actId="1076"/>
      <pc:docMkLst>
        <pc:docMk/>
      </pc:docMkLst>
      <pc:sldChg chg="modSp">
        <pc:chgData name="Eleni Nicolaou" userId="818cbedc-3288-474d-93cf-4857dc0fb0d7" providerId="ADAL" clId="{9921F8F1-E9FA-4E33-A814-2D66B68D65B1}" dt="2022-01-17T11:02:29.554" v="0"/>
        <pc:sldMkLst>
          <pc:docMk/>
          <pc:sldMk cId="4014154072" sldId="262"/>
        </pc:sldMkLst>
        <pc:graphicFrameChg chg="mod">
          <ac:chgData name="Eleni Nicolaou" userId="818cbedc-3288-474d-93cf-4857dc0fb0d7" providerId="ADAL" clId="{9921F8F1-E9FA-4E33-A814-2D66B68D65B1}" dt="2022-01-17T11:02:29.554" v="0"/>
          <ac:graphicFrameMkLst>
            <pc:docMk/>
            <pc:sldMk cId="4014154072" sldId="262"/>
            <ac:graphicFrameMk id="17" creationId="{739742CB-FE54-46B4-A4E0-BBD4EFD9A0B7}"/>
          </ac:graphicFrameMkLst>
        </pc:graphicFrameChg>
      </pc:sldChg>
      <pc:sldChg chg="addSp delSp modSp mod">
        <pc:chgData name="Eleni Nicolaou" userId="818cbedc-3288-474d-93cf-4857dc0fb0d7" providerId="ADAL" clId="{9921F8F1-E9FA-4E33-A814-2D66B68D65B1}" dt="2022-01-17T13:08:30.139" v="57" actId="1076"/>
        <pc:sldMkLst>
          <pc:docMk/>
          <pc:sldMk cId="1672609048" sldId="267"/>
        </pc:sldMkLst>
        <pc:graphicFrameChg chg="del mod">
          <ac:chgData name="Eleni Nicolaou" userId="818cbedc-3288-474d-93cf-4857dc0fb0d7" providerId="ADAL" clId="{9921F8F1-E9FA-4E33-A814-2D66B68D65B1}" dt="2022-01-17T13:07:57.554" v="54" actId="478"/>
          <ac:graphicFrameMkLst>
            <pc:docMk/>
            <pc:sldMk cId="1672609048" sldId="267"/>
            <ac:graphicFrameMk id="3" creationId="{2FAF5A4D-54BB-41BE-BC98-E7F9EF6ABE0A}"/>
          </ac:graphicFrameMkLst>
        </pc:graphicFrameChg>
        <pc:graphicFrameChg chg="add mod">
          <ac:chgData name="Eleni Nicolaou" userId="818cbedc-3288-474d-93cf-4857dc0fb0d7" providerId="ADAL" clId="{9921F8F1-E9FA-4E33-A814-2D66B68D65B1}" dt="2022-01-17T13:08:30.139" v="57" actId="1076"/>
          <ac:graphicFrameMkLst>
            <pc:docMk/>
            <pc:sldMk cId="1672609048" sldId="267"/>
            <ac:graphicFrameMk id="4" creationId="{599D9EB5-B1A9-4C6C-B6C2-92276D9FF82D}"/>
          </ac:graphicFrameMkLst>
        </pc:graphicFrameChg>
      </pc:sldChg>
      <pc:sldChg chg="addSp delSp modSp mod">
        <pc:chgData name="Eleni Nicolaou" userId="818cbedc-3288-474d-93cf-4857dc0fb0d7" providerId="ADAL" clId="{9921F8F1-E9FA-4E33-A814-2D66B68D65B1}" dt="2022-01-17T12:40:25.594" v="51"/>
        <pc:sldMkLst>
          <pc:docMk/>
          <pc:sldMk cId="1943118573" sldId="273"/>
        </pc:sldMkLst>
        <pc:graphicFrameChg chg="add del mod">
          <ac:chgData name="Eleni Nicolaou" userId="818cbedc-3288-474d-93cf-4857dc0fb0d7" providerId="ADAL" clId="{9921F8F1-E9FA-4E33-A814-2D66B68D65B1}" dt="2022-01-17T12:04:08.786" v="42" actId="478"/>
          <ac:graphicFrameMkLst>
            <pc:docMk/>
            <pc:sldMk cId="1943118573" sldId="273"/>
            <ac:graphicFrameMk id="2" creationId="{A9CF9C31-57CE-4E49-8A32-4A8FE41849FC}"/>
          </ac:graphicFrameMkLst>
        </pc:graphicFrameChg>
        <pc:graphicFrameChg chg="add mod">
          <ac:chgData name="Eleni Nicolaou" userId="818cbedc-3288-474d-93cf-4857dc0fb0d7" providerId="ADAL" clId="{9921F8F1-E9FA-4E33-A814-2D66B68D65B1}" dt="2022-01-17T12:40:25.594" v="51"/>
          <ac:graphicFrameMkLst>
            <pc:docMk/>
            <pc:sldMk cId="1943118573" sldId="273"/>
            <ac:graphicFrameMk id="2" creationId="{B8CD87F2-B114-46C2-A708-FC6E424E166A}"/>
          </ac:graphicFrameMkLst>
        </pc:graphicFrameChg>
        <pc:graphicFrameChg chg="add del mod">
          <ac:chgData name="Eleni Nicolaou" userId="818cbedc-3288-474d-93cf-4857dc0fb0d7" providerId="ADAL" clId="{9921F8F1-E9FA-4E33-A814-2D66B68D65B1}" dt="2022-01-17T12:39:14.367" v="47" actId="478"/>
          <ac:graphicFrameMkLst>
            <pc:docMk/>
            <pc:sldMk cId="1943118573" sldId="273"/>
            <ac:graphicFrameMk id="3" creationId="{2ED5DA48-2982-4CD9-89BF-6F4BE0B64F81}"/>
          </ac:graphicFrameMkLst>
        </pc:graphicFrameChg>
        <pc:graphicFrameChg chg="add del mod">
          <ac:chgData name="Eleni Nicolaou" userId="818cbedc-3288-474d-93cf-4857dc0fb0d7" providerId="ADAL" clId="{9921F8F1-E9FA-4E33-A814-2D66B68D65B1}" dt="2022-01-17T12:03:30.142" v="38" actId="478"/>
          <ac:graphicFrameMkLst>
            <pc:docMk/>
            <pc:sldMk cId="1943118573" sldId="273"/>
            <ac:graphicFrameMk id="14" creationId="{40168161-1A41-40AA-BFEF-F7CE043A53C5}"/>
          </ac:graphicFrameMkLst>
        </pc:graphicFrameChg>
      </pc:sldChg>
      <pc:sldChg chg="modSp mod">
        <pc:chgData name="Eleni Nicolaou" userId="818cbedc-3288-474d-93cf-4857dc0fb0d7" providerId="ADAL" clId="{9921F8F1-E9FA-4E33-A814-2D66B68D65B1}" dt="2022-01-17T11:06:21.217" v="19" actId="20577"/>
        <pc:sldMkLst>
          <pc:docMk/>
          <pc:sldMk cId="994930492" sldId="277"/>
        </pc:sldMkLst>
        <pc:spChg chg="mod">
          <ac:chgData name="Eleni Nicolaou" userId="818cbedc-3288-474d-93cf-4857dc0fb0d7" providerId="ADAL" clId="{9921F8F1-E9FA-4E33-A814-2D66B68D65B1}" dt="2022-01-17T11:06:21.217" v="19" actId="20577"/>
          <ac:spMkLst>
            <pc:docMk/>
            <pc:sldMk cId="994930492" sldId="277"/>
            <ac:spMk id="2" creationId="{921E7F1E-91BD-4A82-8864-D496A87B2BD6}"/>
          </ac:spMkLst>
        </pc:spChg>
      </pc:sldChg>
      <pc:sldChg chg="modSp mod">
        <pc:chgData name="Eleni Nicolaou" userId="818cbedc-3288-474d-93cf-4857dc0fb0d7" providerId="ADAL" clId="{9921F8F1-E9FA-4E33-A814-2D66B68D65B1}" dt="2022-01-17T11:10:50.167" v="32" actId="20577"/>
        <pc:sldMkLst>
          <pc:docMk/>
          <pc:sldMk cId="158781651" sldId="283"/>
        </pc:sldMkLst>
        <pc:spChg chg="mod">
          <ac:chgData name="Eleni Nicolaou" userId="818cbedc-3288-474d-93cf-4857dc0fb0d7" providerId="ADAL" clId="{9921F8F1-E9FA-4E33-A814-2D66B68D65B1}" dt="2022-01-17T11:10:50.167" v="32" actId="20577"/>
          <ac:spMkLst>
            <pc:docMk/>
            <pc:sldMk cId="158781651" sldId="283"/>
            <ac:spMk id="3" creationId="{416C72F8-ABED-4255-B7A0-80A11F1470B4}"/>
          </ac:spMkLst>
        </pc:spChg>
      </pc:sldChg>
      <pc:sldChg chg="modSp">
        <pc:chgData name="Eleni Nicolaou" userId="818cbedc-3288-474d-93cf-4857dc0fb0d7" providerId="ADAL" clId="{9921F8F1-E9FA-4E33-A814-2D66B68D65B1}" dt="2022-01-17T12:55:41.465" v="52"/>
        <pc:sldMkLst>
          <pc:docMk/>
          <pc:sldMk cId="322762556" sldId="286"/>
        </pc:sldMkLst>
        <pc:graphicFrameChg chg="mod">
          <ac:chgData name="Eleni Nicolaou" userId="818cbedc-3288-474d-93cf-4857dc0fb0d7" providerId="ADAL" clId="{9921F8F1-E9FA-4E33-A814-2D66B68D65B1}" dt="2022-01-17T12:55:41.465" v="52"/>
          <ac:graphicFrameMkLst>
            <pc:docMk/>
            <pc:sldMk cId="322762556" sldId="286"/>
            <ac:graphicFrameMk id="7" creationId="{80FF03B1-E240-4EAA-B88E-67EAFA3F2A37}"/>
          </ac:graphicFrameMkLst>
        </pc:graphicFrameChg>
      </pc:sldChg>
    </pc:docChg>
  </pc:docChgLst>
  <pc:docChgLst>
    <pc:chgData name="Eleni Nicolaou" userId="818cbedc-3288-474d-93cf-4857dc0fb0d7" providerId="ADAL" clId="{AD74761B-6BB7-4A09-AA60-40905C9B491D}"/>
    <pc:docChg chg="custSel delSld modSld">
      <pc:chgData name="Eleni Nicolaou" userId="818cbedc-3288-474d-93cf-4857dc0fb0d7" providerId="ADAL" clId="{AD74761B-6BB7-4A09-AA60-40905C9B491D}" dt="2022-02-03T16:24:13.530" v="32"/>
      <pc:docMkLst>
        <pc:docMk/>
      </pc:docMkLst>
      <pc:sldChg chg="modSp mod">
        <pc:chgData name="Eleni Nicolaou" userId="818cbedc-3288-474d-93cf-4857dc0fb0d7" providerId="ADAL" clId="{AD74761B-6BB7-4A09-AA60-40905C9B491D}" dt="2022-01-24T14:29:55.530" v="2" actId="1076"/>
        <pc:sldMkLst>
          <pc:docMk/>
          <pc:sldMk cId="4014154072" sldId="262"/>
        </pc:sldMkLst>
        <pc:spChg chg="mod">
          <ac:chgData name="Eleni Nicolaou" userId="818cbedc-3288-474d-93cf-4857dc0fb0d7" providerId="ADAL" clId="{AD74761B-6BB7-4A09-AA60-40905C9B491D}" dt="2022-01-24T14:29:52.230" v="1" actId="27636"/>
          <ac:spMkLst>
            <pc:docMk/>
            <pc:sldMk cId="4014154072" sldId="262"/>
            <ac:spMk id="2" creationId="{921E7F1E-91BD-4A82-8864-D496A87B2BD6}"/>
          </ac:spMkLst>
        </pc:spChg>
        <pc:graphicFrameChg chg="mod">
          <ac:chgData name="Eleni Nicolaou" userId="818cbedc-3288-474d-93cf-4857dc0fb0d7" providerId="ADAL" clId="{AD74761B-6BB7-4A09-AA60-40905C9B491D}" dt="2022-01-24T14:29:55.530" v="2" actId="1076"/>
          <ac:graphicFrameMkLst>
            <pc:docMk/>
            <pc:sldMk cId="4014154072" sldId="262"/>
            <ac:graphicFrameMk id="17" creationId="{739742CB-FE54-46B4-A4E0-BBD4EFD9A0B7}"/>
          </ac:graphicFrameMkLst>
        </pc:graphicFrameChg>
      </pc:sldChg>
      <pc:sldChg chg="addSp delSp modSp mod">
        <pc:chgData name="Eleni Nicolaou" userId="818cbedc-3288-474d-93cf-4857dc0fb0d7" providerId="ADAL" clId="{AD74761B-6BB7-4A09-AA60-40905C9B491D}" dt="2022-02-03T16:23:50.489" v="31"/>
        <pc:sldMkLst>
          <pc:docMk/>
          <pc:sldMk cId="1672609048" sldId="267"/>
        </pc:sldMkLst>
        <pc:graphicFrameChg chg="add mod">
          <ac:chgData name="Eleni Nicolaou" userId="818cbedc-3288-474d-93cf-4857dc0fb0d7" providerId="ADAL" clId="{AD74761B-6BB7-4A09-AA60-40905C9B491D}" dt="2022-02-03T16:23:50.489" v="31"/>
          <ac:graphicFrameMkLst>
            <pc:docMk/>
            <pc:sldMk cId="1672609048" sldId="267"/>
            <ac:graphicFrameMk id="3" creationId="{1B399B6C-0F06-4945-A71A-C6CB89CD876E}"/>
          </ac:graphicFrameMkLst>
        </pc:graphicFrameChg>
        <pc:graphicFrameChg chg="del">
          <ac:chgData name="Eleni Nicolaou" userId="818cbedc-3288-474d-93cf-4857dc0fb0d7" providerId="ADAL" clId="{AD74761B-6BB7-4A09-AA60-40905C9B491D}" dt="2022-01-24T14:31:08.626" v="19" actId="478"/>
          <ac:graphicFrameMkLst>
            <pc:docMk/>
            <pc:sldMk cId="1672609048" sldId="267"/>
            <ac:graphicFrameMk id="4" creationId="{599D9EB5-B1A9-4C6C-B6C2-92276D9FF82D}"/>
          </ac:graphicFrameMkLst>
        </pc:graphicFrameChg>
      </pc:sldChg>
      <pc:sldChg chg="del">
        <pc:chgData name="Eleni Nicolaou" userId="818cbedc-3288-474d-93cf-4857dc0fb0d7" providerId="ADAL" clId="{AD74761B-6BB7-4A09-AA60-40905C9B491D}" dt="2022-01-24T14:30:00.155" v="3" actId="2696"/>
        <pc:sldMkLst>
          <pc:docMk/>
          <pc:sldMk cId="1943118573" sldId="273"/>
        </pc:sldMkLst>
      </pc:sldChg>
      <pc:sldChg chg="addSp delSp modSp mod">
        <pc:chgData name="Eleni Nicolaou" userId="818cbedc-3288-474d-93cf-4857dc0fb0d7" providerId="ADAL" clId="{AD74761B-6BB7-4A09-AA60-40905C9B491D}" dt="2022-02-03T16:23:12.792" v="29" actId="1076"/>
        <pc:sldMkLst>
          <pc:docMk/>
          <pc:sldMk cId="322762556" sldId="286"/>
        </pc:sldMkLst>
        <pc:graphicFrameChg chg="add mod">
          <ac:chgData name="Eleni Nicolaou" userId="818cbedc-3288-474d-93cf-4857dc0fb0d7" providerId="ADAL" clId="{AD74761B-6BB7-4A09-AA60-40905C9B491D}" dt="2022-02-03T16:23:12.792" v="29" actId="1076"/>
          <ac:graphicFrameMkLst>
            <pc:docMk/>
            <pc:sldMk cId="322762556" sldId="286"/>
            <ac:graphicFrameMk id="2" creationId="{6216E89F-96A3-4EBF-9459-1E0911058F08}"/>
          </ac:graphicFrameMkLst>
        </pc:graphicFrameChg>
        <pc:graphicFrameChg chg="del mod">
          <ac:chgData name="Eleni Nicolaou" userId="818cbedc-3288-474d-93cf-4857dc0fb0d7" providerId="ADAL" clId="{AD74761B-6BB7-4A09-AA60-40905C9B491D}" dt="2022-02-03T16:19:26.700" v="24" actId="478"/>
          <ac:graphicFrameMkLst>
            <pc:docMk/>
            <pc:sldMk cId="322762556" sldId="286"/>
            <ac:graphicFrameMk id="7" creationId="{80FF03B1-E240-4EAA-B88E-67EAFA3F2A37}"/>
          </ac:graphicFrameMkLst>
        </pc:graphicFrameChg>
      </pc:sldChg>
      <pc:sldChg chg="addSp delSp modSp mod">
        <pc:chgData name="Eleni Nicolaou" userId="818cbedc-3288-474d-93cf-4857dc0fb0d7" providerId="ADAL" clId="{AD74761B-6BB7-4A09-AA60-40905C9B491D}" dt="2022-02-03T16:23:29.527" v="30"/>
        <pc:sldMkLst>
          <pc:docMk/>
          <pc:sldMk cId="3130778682" sldId="303"/>
        </pc:sldMkLst>
        <pc:spChg chg="mod">
          <ac:chgData name="Eleni Nicolaou" userId="818cbedc-3288-474d-93cf-4857dc0fb0d7" providerId="ADAL" clId="{AD74761B-6BB7-4A09-AA60-40905C9B491D}" dt="2022-01-24T14:30:19.952" v="12" actId="20577"/>
          <ac:spMkLst>
            <pc:docMk/>
            <pc:sldMk cId="3130778682" sldId="303"/>
            <ac:spMk id="3" creationId="{F138FA74-7561-4684-AF8E-85AC9D6C10ED}"/>
          </ac:spMkLst>
        </pc:spChg>
        <pc:graphicFrameChg chg="del">
          <ac:chgData name="Eleni Nicolaou" userId="818cbedc-3288-474d-93cf-4857dc0fb0d7" providerId="ADAL" clId="{AD74761B-6BB7-4A09-AA60-40905C9B491D}" dt="2022-01-24T14:30:24.231" v="13" actId="478"/>
          <ac:graphicFrameMkLst>
            <pc:docMk/>
            <pc:sldMk cId="3130778682" sldId="303"/>
            <ac:graphicFrameMk id="4" creationId="{06E65ED4-82C4-45E5-BB85-4114AE2308F6}"/>
          </ac:graphicFrameMkLst>
        </pc:graphicFrameChg>
        <pc:graphicFrameChg chg="add mod">
          <ac:chgData name="Eleni Nicolaou" userId="818cbedc-3288-474d-93cf-4857dc0fb0d7" providerId="ADAL" clId="{AD74761B-6BB7-4A09-AA60-40905C9B491D}" dt="2022-02-03T16:23:29.527" v="30"/>
          <ac:graphicFrameMkLst>
            <pc:docMk/>
            <pc:sldMk cId="3130778682" sldId="303"/>
            <ac:graphicFrameMk id="5" creationId="{0C321AA0-2746-487A-A57B-A25910F25CD6}"/>
          </ac:graphicFrameMkLst>
        </pc:graphicFrameChg>
      </pc:sldChg>
      <pc:sldChg chg="modSp">
        <pc:chgData name="Eleni Nicolaou" userId="818cbedc-3288-474d-93cf-4857dc0fb0d7" providerId="ADAL" clId="{AD74761B-6BB7-4A09-AA60-40905C9B491D}" dt="2022-02-03T16:24:13.530" v="32"/>
        <pc:sldMkLst>
          <pc:docMk/>
          <pc:sldMk cId="227061932" sldId="304"/>
        </pc:sldMkLst>
        <pc:graphicFrameChg chg="mod">
          <ac:chgData name="Eleni Nicolaou" userId="818cbedc-3288-474d-93cf-4857dc0fb0d7" providerId="ADAL" clId="{AD74761B-6BB7-4A09-AA60-40905C9B491D}" dt="2022-02-03T16:24:13.530" v="32"/>
          <ac:graphicFrameMkLst>
            <pc:docMk/>
            <pc:sldMk cId="227061932" sldId="304"/>
            <ac:graphicFrameMk id="6" creationId="{06131FB8-6267-4F8E-BBDA-853211197B5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EE31B2-C11E-43EB-BFEC-7BAF2B529B44}"/>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736BE5-F7A5-4A70-8E3D-16458D8D1747}"/>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0EBADC2-C009-4A33-9BC7-D2D35F943A9C}" type="datetimeFigureOut">
              <a:rPr lang="en-GB" smtClean="0"/>
              <a:t>03/02/2022</a:t>
            </a:fld>
            <a:endParaRPr lang="en-GB"/>
          </a:p>
        </p:txBody>
      </p:sp>
      <p:sp>
        <p:nvSpPr>
          <p:cNvPr id="4" name="Footer Placeholder 3">
            <a:extLst>
              <a:ext uri="{FF2B5EF4-FFF2-40B4-BE49-F238E27FC236}">
                <a16:creationId xmlns:a16="http://schemas.microsoft.com/office/drawing/2014/main" id="{A5E45003-0474-41CF-958F-4595B4035606}"/>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DA2765D-B4F0-4CF3-B05D-99629643F2EA}"/>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42F519CC-4AA4-4354-BBF3-D383C64D02B8}" type="slidenum">
              <a:rPr lang="en-GB" smtClean="0"/>
              <a:t>‹#›</a:t>
            </a:fld>
            <a:endParaRPr lang="en-GB"/>
          </a:p>
        </p:txBody>
      </p:sp>
    </p:spTree>
    <p:extLst>
      <p:ext uri="{BB962C8B-B14F-4D97-AF65-F5344CB8AC3E}">
        <p14:creationId xmlns:p14="http://schemas.microsoft.com/office/powerpoint/2010/main" val="2789867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2E36ACFD-F121-0045-9F96-ED33D6BC15D3}" type="datetimeFigureOut">
              <a:rPr lang="en-GB" smtClean="0"/>
              <a:t>03/02/2022</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D8993F7-CAE2-FF44-9AF8-376AA3271CB7}" type="slidenum">
              <a:rPr lang="en-GB" smtClean="0"/>
              <a:t>‹#›</a:t>
            </a:fld>
            <a:endParaRPr lang="en-GB"/>
          </a:p>
        </p:txBody>
      </p:sp>
    </p:spTree>
    <p:extLst>
      <p:ext uri="{BB962C8B-B14F-4D97-AF65-F5344CB8AC3E}">
        <p14:creationId xmlns:p14="http://schemas.microsoft.com/office/powerpoint/2010/main" val="35391253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8993F7-CAE2-FF44-9AF8-376AA3271CB7}" type="slidenum">
              <a:rPr lang="en-GB" smtClean="0"/>
              <a:t>8</a:t>
            </a:fld>
            <a:endParaRPr lang="en-GB"/>
          </a:p>
        </p:txBody>
      </p:sp>
    </p:spTree>
    <p:extLst>
      <p:ext uri="{BB962C8B-B14F-4D97-AF65-F5344CB8AC3E}">
        <p14:creationId xmlns:p14="http://schemas.microsoft.com/office/powerpoint/2010/main" val="188180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8993F7-CAE2-FF44-9AF8-376AA3271CB7}" type="slidenum">
              <a:rPr lang="en-GB" smtClean="0"/>
              <a:t>14</a:t>
            </a:fld>
            <a:endParaRPr lang="en-GB"/>
          </a:p>
        </p:txBody>
      </p:sp>
    </p:spTree>
    <p:extLst>
      <p:ext uri="{BB962C8B-B14F-4D97-AF65-F5344CB8AC3E}">
        <p14:creationId xmlns:p14="http://schemas.microsoft.com/office/powerpoint/2010/main" val="1522472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8273F5-0EB9-F34D-9129-D4897B923CBE}"/>
              </a:ext>
            </a:extLst>
          </p:cNvPr>
          <p:cNvSpPr/>
          <p:nvPr/>
        </p:nvSpPr>
        <p:spPr>
          <a:xfrm>
            <a:off x="-1" y="0"/>
            <a:ext cx="6158815" cy="6857999"/>
          </a:xfrm>
          <a:prstGeom prst="rect">
            <a:avLst/>
          </a:prstGeom>
          <a:gradFill flip="none" rotWithShape="1">
            <a:gsLst>
              <a:gs pos="0">
                <a:srgbClr val="4680BD"/>
              </a:gs>
              <a:gs pos="63000">
                <a:srgbClr val="4AADD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group of people posing for a photo&#10;&#10;Description automatically generated">
            <a:extLst>
              <a:ext uri="{FF2B5EF4-FFF2-40B4-BE49-F238E27FC236}">
                <a16:creationId xmlns:a16="http://schemas.microsoft.com/office/drawing/2014/main" id="{0FC2C157-BED8-CB4B-81A8-2D73630230BC}"/>
              </a:ext>
            </a:extLst>
          </p:cNvPr>
          <p:cNvPicPr>
            <a:picLocks noChangeAspect="1"/>
          </p:cNvPicPr>
          <p:nvPr userDrawn="1"/>
        </p:nvPicPr>
        <p:blipFill rotWithShape="1">
          <a:blip r:embed="rId2"/>
          <a:srcRect r="70676"/>
          <a:stretch/>
        </p:blipFill>
        <p:spPr>
          <a:xfrm>
            <a:off x="6158814" y="0"/>
            <a:ext cx="6033186" cy="6858000"/>
          </a:xfrm>
          <a:prstGeom prst="rect">
            <a:avLst/>
          </a:prstGeom>
        </p:spPr>
      </p:pic>
      <p:sp>
        <p:nvSpPr>
          <p:cNvPr id="7" name="Title 1">
            <a:extLst>
              <a:ext uri="{FF2B5EF4-FFF2-40B4-BE49-F238E27FC236}">
                <a16:creationId xmlns:a16="http://schemas.microsoft.com/office/drawing/2014/main" id="{68936A67-C326-7B4D-97DC-98C4959208FD}"/>
              </a:ext>
            </a:extLst>
          </p:cNvPr>
          <p:cNvSpPr>
            <a:spLocks noGrp="1"/>
          </p:cNvSpPr>
          <p:nvPr>
            <p:ph type="title" hasCustomPrompt="1"/>
          </p:nvPr>
        </p:nvSpPr>
        <p:spPr>
          <a:xfrm>
            <a:off x="743712" y="742502"/>
            <a:ext cx="4721904" cy="3315596"/>
          </a:xfrm>
        </p:spPr>
        <p:txBody>
          <a:bodyPr anchor="t">
            <a:normAutofit/>
          </a:bodyPr>
          <a:lstStyle>
            <a:lvl1pPr>
              <a:defRPr sz="5400">
                <a:solidFill>
                  <a:schemeClr val="bg1"/>
                </a:solidFill>
              </a:defRPr>
            </a:lvl1pPr>
          </a:lstStyle>
          <a:p>
            <a:r>
              <a:rPr lang="en-US"/>
              <a:t>Add presentation title here</a:t>
            </a:r>
            <a:endParaRPr lang="en-GB"/>
          </a:p>
        </p:txBody>
      </p:sp>
      <p:sp>
        <p:nvSpPr>
          <p:cNvPr id="13" name="Text Placeholder 2">
            <a:extLst>
              <a:ext uri="{FF2B5EF4-FFF2-40B4-BE49-F238E27FC236}">
                <a16:creationId xmlns:a16="http://schemas.microsoft.com/office/drawing/2014/main" id="{4C5A28F6-DEC4-E74A-9EB6-FA2091B82BEA}"/>
              </a:ext>
            </a:extLst>
          </p:cNvPr>
          <p:cNvSpPr>
            <a:spLocks noGrp="1"/>
          </p:cNvSpPr>
          <p:nvPr>
            <p:ph type="body" idx="1" hasCustomPrompt="1"/>
          </p:nvPr>
        </p:nvSpPr>
        <p:spPr>
          <a:xfrm>
            <a:off x="743712" y="4615311"/>
            <a:ext cx="4721904" cy="1500187"/>
          </a:xfrm>
        </p:spPr>
        <p:txBody>
          <a:bodyPr anchor="b"/>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Real people.</a:t>
            </a:r>
            <a:br>
              <a:rPr lang="en-US"/>
            </a:br>
            <a:r>
              <a:rPr lang="en-US"/>
              <a:t>Real results.</a:t>
            </a:r>
            <a:br>
              <a:rPr lang="en-US"/>
            </a:br>
            <a:endParaRPr lang="en-US"/>
          </a:p>
          <a:p>
            <a:pPr lvl="0"/>
            <a:r>
              <a:rPr lang="en-US"/>
              <a:t>#weseeyou</a:t>
            </a:r>
          </a:p>
        </p:txBody>
      </p:sp>
    </p:spTree>
    <p:extLst>
      <p:ext uri="{BB962C8B-B14F-4D97-AF65-F5344CB8AC3E}">
        <p14:creationId xmlns:p14="http://schemas.microsoft.com/office/powerpoint/2010/main" val="8897287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6E4A0-CC9D-D046-B937-92E724C94D98}"/>
              </a:ext>
            </a:extLst>
          </p:cNvPr>
          <p:cNvSpPr>
            <a:spLocks noGrp="1"/>
          </p:cNvSpPr>
          <p:nvPr>
            <p:ph idx="1"/>
          </p:nvPr>
        </p:nvSpPr>
        <p:spPr>
          <a:xfrm>
            <a:off x="536448" y="2386943"/>
            <a:ext cx="11231048" cy="2605681"/>
          </a:xfrm>
        </p:spPr>
        <p:txBody>
          <a:bodyPr/>
          <a:lstStyle>
            <a:lvl1pPr>
              <a:defRPr>
                <a:solidFill>
                  <a:schemeClr val="tx1"/>
                </a:solidFill>
                <a:latin typeface="Helvetica" pitchFamily="2" charset="0"/>
              </a:defRPr>
            </a:lvl1pPr>
            <a:lvl2pPr>
              <a:defRPr>
                <a:solidFill>
                  <a:schemeClr val="tx1"/>
                </a:solidFill>
                <a:latin typeface="Helvetica" pitchFamily="2" charset="0"/>
              </a:defRPr>
            </a:lvl2pPr>
            <a:lvl3pPr>
              <a:defRPr>
                <a:solidFill>
                  <a:schemeClr val="tx1"/>
                </a:solidFill>
                <a:latin typeface="Helvetica" pitchFamily="2" charset="0"/>
              </a:defRPr>
            </a:lvl3pPr>
            <a:lvl4pPr>
              <a:defRPr>
                <a:solidFill>
                  <a:schemeClr val="tx1"/>
                </a:solidFill>
                <a:latin typeface="Helvetica" pitchFamily="2" charset="0"/>
              </a:defRPr>
            </a:lvl4pPr>
            <a:lvl5pPr>
              <a:defRPr>
                <a:solidFill>
                  <a:schemeClr val="tx1"/>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E7CA64C6-DC4D-0B43-B0C4-CD984A10BCB1}"/>
              </a:ext>
            </a:extLst>
          </p:cNvPr>
          <p:cNvSpPr>
            <a:spLocks noGrp="1"/>
          </p:cNvSpPr>
          <p:nvPr>
            <p:ph type="body" sz="quarter" idx="10" hasCustomPrompt="1"/>
          </p:nvPr>
        </p:nvSpPr>
        <p:spPr>
          <a:xfrm>
            <a:off x="536448" y="1421383"/>
            <a:ext cx="11231563" cy="767715"/>
          </a:xfrm>
        </p:spPr>
        <p:txBody>
          <a:bodyPr>
            <a:normAutofit/>
          </a:bodyPr>
          <a:lstStyle>
            <a:lvl1pPr marL="0" indent="0">
              <a:buNone/>
              <a:defRPr sz="4400" b="1" i="0">
                <a:solidFill>
                  <a:srgbClr val="4AADD5"/>
                </a:solidFill>
                <a:latin typeface="Helvetica" pitchFamily="2" charset="0"/>
              </a:defRPr>
            </a:lvl1pPr>
          </a:lstStyle>
          <a:p>
            <a:pPr lvl="0"/>
            <a:r>
              <a:rPr lang="en-GB"/>
              <a:t>Insert Title</a:t>
            </a:r>
          </a:p>
        </p:txBody>
      </p:sp>
      <p:sp>
        <p:nvSpPr>
          <p:cNvPr id="14" name="Text Placeholder 13">
            <a:extLst>
              <a:ext uri="{FF2B5EF4-FFF2-40B4-BE49-F238E27FC236}">
                <a16:creationId xmlns:a16="http://schemas.microsoft.com/office/drawing/2014/main" id="{E5E89353-F9D8-DC41-8F0E-9861D1D1595B}"/>
              </a:ext>
            </a:extLst>
          </p:cNvPr>
          <p:cNvSpPr>
            <a:spLocks noGrp="1"/>
          </p:cNvSpPr>
          <p:nvPr>
            <p:ph type="body" sz="quarter" idx="11" hasCustomPrompt="1"/>
          </p:nvPr>
        </p:nvSpPr>
        <p:spPr>
          <a:xfrm>
            <a:off x="536448" y="5061173"/>
            <a:ext cx="11231563" cy="750887"/>
          </a:xfrm>
        </p:spPr>
        <p:txBody>
          <a:bodyPr anchor="b">
            <a:normAutofit/>
          </a:bodyPr>
          <a:lstStyle>
            <a:lvl1pPr marL="0" indent="0" algn="r">
              <a:buNone/>
              <a:defRPr sz="3600" b="1">
                <a:solidFill>
                  <a:srgbClr val="4AADD5"/>
                </a:solidFill>
              </a:defRPr>
            </a:lvl1pPr>
          </a:lstStyle>
          <a:p>
            <a:pPr lvl="0"/>
            <a:r>
              <a:rPr lang="en-US"/>
              <a:t>Real people. Real results.</a:t>
            </a:r>
            <a:endParaRPr lang="en-GB"/>
          </a:p>
        </p:txBody>
      </p:sp>
    </p:spTree>
    <p:extLst>
      <p:ext uri="{BB962C8B-B14F-4D97-AF65-F5344CB8AC3E}">
        <p14:creationId xmlns:p14="http://schemas.microsoft.com/office/powerpoint/2010/main" val="28208637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8257-C0A4-774F-82ED-FF4A79AF329C}"/>
              </a:ext>
            </a:extLst>
          </p:cNvPr>
          <p:cNvSpPr>
            <a:spLocks noGrp="1"/>
          </p:cNvSpPr>
          <p:nvPr>
            <p:ph type="title" hasCustomPrompt="1"/>
          </p:nvPr>
        </p:nvSpPr>
        <p:spPr>
          <a:xfrm>
            <a:off x="438912" y="1160257"/>
            <a:ext cx="11375136" cy="2852737"/>
          </a:xfrm>
        </p:spPr>
        <p:txBody>
          <a:bodyPr anchor="b"/>
          <a:lstStyle>
            <a:lvl1pPr>
              <a:defRPr sz="6000">
                <a:solidFill>
                  <a:srgbClr val="4AADD5"/>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20FFFFC-091C-864D-8FD2-96C54D0C999B}"/>
              </a:ext>
            </a:extLst>
          </p:cNvPr>
          <p:cNvSpPr>
            <a:spLocks noGrp="1"/>
          </p:cNvSpPr>
          <p:nvPr>
            <p:ph type="body" idx="1"/>
          </p:nvPr>
        </p:nvSpPr>
        <p:spPr>
          <a:xfrm>
            <a:off x="438912" y="4012994"/>
            <a:ext cx="1137513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272756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7E0E19-5E6E-5741-B6D7-8B1D00971BD1}"/>
              </a:ext>
            </a:extLst>
          </p:cNvPr>
          <p:cNvSpPr>
            <a:spLocks noGrp="1"/>
          </p:cNvSpPr>
          <p:nvPr>
            <p:ph type="body" sz="quarter" idx="10"/>
          </p:nvPr>
        </p:nvSpPr>
        <p:spPr>
          <a:xfrm>
            <a:off x="433388" y="1847850"/>
            <a:ext cx="11398250" cy="3894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870772B1-BECB-4FEB-BC16-DDE660932EE4}"/>
              </a:ext>
            </a:extLst>
          </p:cNvPr>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724A697D-411F-4E00-A847-7C9901B4B775}"/>
              </a:ext>
            </a:extLst>
          </p:cNvPr>
          <p:cNvPicPr>
            <a:picLocks noChangeAspect="1"/>
          </p:cNvPicPr>
          <p:nvPr userDrawn="1"/>
        </p:nvPicPr>
        <p:blipFill>
          <a:blip r:embed="rId2"/>
          <a:stretch>
            <a:fillRect/>
          </a:stretch>
        </p:blipFill>
        <p:spPr>
          <a:xfrm>
            <a:off x="1222739" y="5943094"/>
            <a:ext cx="2310574" cy="793673"/>
          </a:xfrm>
          <a:prstGeom prst="rect">
            <a:avLst/>
          </a:prstGeom>
        </p:spPr>
      </p:pic>
    </p:spTree>
    <p:extLst>
      <p:ext uri="{BB962C8B-B14F-4D97-AF65-F5344CB8AC3E}">
        <p14:creationId xmlns:p14="http://schemas.microsoft.com/office/powerpoint/2010/main" val="41625763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73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Case Stu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87BA-B29B-BA4F-B987-CB259900AAAE}"/>
              </a:ext>
            </a:extLst>
          </p:cNvPr>
          <p:cNvSpPr>
            <a:spLocks noGrp="1"/>
          </p:cNvSpPr>
          <p:nvPr>
            <p:ph type="title" hasCustomPrompt="1"/>
          </p:nvPr>
        </p:nvSpPr>
        <p:spPr>
          <a:xfrm>
            <a:off x="6089905" y="1016190"/>
            <a:ext cx="5723000" cy="1269810"/>
          </a:xfrm>
        </p:spPr>
        <p:txBody>
          <a:bodyPr anchor="t"/>
          <a:lstStyle>
            <a:lvl1pPr>
              <a:defRPr sz="3200" b="0"/>
            </a:lvl1pPr>
          </a:lstStyle>
          <a:p>
            <a:r>
              <a:rPr lang="en-US"/>
              <a:t>NAME</a:t>
            </a:r>
            <a:br>
              <a:rPr lang="en-US"/>
            </a:br>
            <a:r>
              <a:rPr lang="en-US"/>
              <a:t>TITLE</a:t>
            </a:r>
            <a:endParaRPr lang="en-GB"/>
          </a:p>
        </p:txBody>
      </p:sp>
      <p:sp>
        <p:nvSpPr>
          <p:cNvPr id="3" name="Picture Placeholder 2">
            <a:extLst>
              <a:ext uri="{FF2B5EF4-FFF2-40B4-BE49-F238E27FC236}">
                <a16:creationId xmlns:a16="http://schemas.microsoft.com/office/drawing/2014/main" id="{513FAD90-86A3-9B42-9084-B707A430BE47}"/>
              </a:ext>
            </a:extLst>
          </p:cNvPr>
          <p:cNvSpPr>
            <a:spLocks noGrp="1"/>
          </p:cNvSpPr>
          <p:nvPr>
            <p:ph type="pic" idx="1"/>
          </p:nvPr>
        </p:nvSpPr>
        <p:spPr>
          <a:xfrm>
            <a:off x="438912" y="1016191"/>
            <a:ext cx="5321808" cy="4104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59EAB7-7EB1-7E45-8965-60AA0D635C76}"/>
              </a:ext>
            </a:extLst>
          </p:cNvPr>
          <p:cNvSpPr>
            <a:spLocks noGrp="1"/>
          </p:cNvSpPr>
          <p:nvPr>
            <p:ph type="body" sz="half" idx="2" hasCustomPrompt="1"/>
          </p:nvPr>
        </p:nvSpPr>
        <p:spPr>
          <a:xfrm>
            <a:off x="6089905" y="2415223"/>
            <a:ext cx="5723000" cy="2705418"/>
          </a:xfrm>
        </p:spPr>
        <p:txBody>
          <a:bodyPr anchor="ctr">
            <a:normAutofit/>
          </a:bodyPr>
          <a:lstStyle>
            <a:lvl1pPr marL="0" indent="0" algn="ctr">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Tree>
    <p:extLst>
      <p:ext uri="{BB962C8B-B14F-4D97-AF65-F5344CB8AC3E}">
        <p14:creationId xmlns:p14="http://schemas.microsoft.com/office/powerpoint/2010/main" val="22327223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E368-7225-4043-A72A-FDE08B1E053E}"/>
              </a:ext>
            </a:extLst>
          </p:cNvPr>
          <p:cNvSpPr>
            <a:spLocks noGrp="1"/>
          </p:cNvSpPr>
          <p:nvPr>
            <p:ph type="title" hasCustomPrompt="1"/>
          </p:nvPr>
        </p:nvSpPr>
        <p:spPr/>
        <p:txBody>
          <a:bodyPr/>
          <a:lstStyle>
            <a:lvl1pPr>
              <a:defRPr b="1" i="0">
                <a:latin typeface="Helvetica"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334A3A-2C09-BF4F-8E4C-F4D8830F216E}"/>
              </a:ext>
            </a:extLst>
          </p:cNvPr>
          <p:cNvSpPr>
            <a:spLocks noGrp="1"/>
          </p:cNvSpPr>
          <p:nvPr>
            <p:ph sz="half" idx="1"/>
          </p:nvPr>
        </p:nvSpPr>
        <p:spPr>
          <a:xfrm>
            <a:off x="433077" y="1825625"/>
            <a:ext cx="5586723" cy="39788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C10373-13F4-D24E-B75E-7CF4F9F43A5F}"/>
              </a:ext>
            </a:extLst>
          </p:cNvPr>
          <p:cNvSpPr>
            <a:spLocks noGrp="1"/>
          </p:cNvSpPr>
          <p:nvPr>
            <p:ph sz="half" idx="2"/>
          </p:nvPr>
        </p:nvSpPr>
        <p:spPr>
          <a:xfrm>
            <a:off x="6318504" y="1825625"/>
            <a:ext cx="5509060" cy="39788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53062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F7E5-B7A0-E644-9F0A-E0263E189D8F}"/>
              </a:ext>
            </a:extLst>
          </p:cNvPr>
          <p:cNvSpPr>
            <a:spLocks noGrp="1"/>
          </p:cNvSpPr>
          <p:nvPr>
            <p:ph type="title" hasCustomPrompt="1"/>
          </p:nvPr>
        </p:nvSpPr>
        <p:spPr>
          <a:xfrm>
            <a:off x="475488" y="365125"/>
            <a:ext cx="1133856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0C1B0B-D328-DD42-95AE-B6CFCC6C1E13}"/>
              </a:ext>
            </a:extLst>
          </p:cNvPr>
          <p:cNvSpPr>
            <a:spLocks noGrp="1"/>
          </p:cNvSpPr>
          <p:nvPr>
            <p:ph type="body" idx="1"/>
          </p:nvPr>
        </p:nvSpPr>
        <p:spPr>
          <a:xfrm>
            <a:off x="475488" y="1681163"/>
            <a:ext cx="55220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9D7A8-78B4-334C-A6B5-206D1E8DA27D}"/>
              </a:ext>
            </a:extLst>
          </p:cNvPr>
          <p:cNvSpPr>
            <a:spLocks noGrp="1"/>
          </p:cNvSpPr>
          <p:nvPr>
            <p:ph sz="half" idx="2"/>
          </p:nvPr>
        </p:nvSpPr>
        <p:spPr>
          <a:xfrm>
            <a:off x="475488" y="2505075"/>
            <a:ext cx="5522087" cy="33590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2D1194-3133-6C46-AA6B-F3196AB10CEF}"/>
              </a:ext>
            </a:extLst>
          </p:cNvPr>
          <p:cNvSpPr>
            <a:spLocks noGrp="1"/>
          </p:cNvSpPr>
          <p:nvPr>
            <p:ph type="body" sz="quarter" idx="3"/>
          </p:nvPr>
        </p:nvSpPr>
        <p:spPr>
          <a:xfrm>
            <a:off x="6172200" y="1681163"/>
            <a:ext cx="5641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8508FB-58F2-A444-A86F-674368FA9127}"/>
              </a:ext>
            </a:extLst>
          </p:cNvPr>
          <p:cNvSpPr>
            <a:spLocks noGrp="1"/>
          </p:cNvSpPr>
          <p:nvPr>
            <p:ph sz="quarter" idx="4"/>
          </p:nvPr>
        </p:nvSpPr>
        <p:spPr>
          <a:xfrm>
            <a:off x="6172200" y="2505075"/>
            <a:ext cx="5641848" cy="33590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964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91B6-4206-B84F-8067-E49C11E16811}"/>
              </a:ext>
            </a:extLst>
          </p:cNvPr>
          <p:cNvSpPr>
            <a:spLocks noGrp="1"/>
          </p:cNvSpPr>
          <p:nvPr>
            <p:ph type="title"/>
          </p:nvPr>
        </p:nvSpPr>
        <p:spPr>
          <a:xfrm>
            <a:off x="474028" y="449262"/>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4E07E0-F946-3742-9B7B-46C595D5DA40}"/>
              </a:ext>
            </a:extLst>
          </p:cNvPr>
          <p:cNvSpPr>
            <a:spLocks noGrp="1"/>
          </p:cNvSpPr>
          <p:nvPr>
            <p:ph idx="1"/>
          </p:nvPr>
        </p:nvSpPr>
        <p:spPr>
          <a:xfrm>
            <a:off x="4553712" y="987425"/>
            <a:ext cx="7278624"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B0C45A-5423-A640-9F64-972DB63F279E}"/>
              </a:ext>
            </a:extLst>
          </p:cNvPr>
          <p:cNvSpPr>
            <a:spLocks noGrp="1"/>
          </p:cNvSpPr>
          <p:nvPr>
            <p:ph type="body" sz="half" idx="2"/>
          </p:nvPr>
        </p:nvSpPr>
        <p:spPr>
          <a:xfrm>
            <a:off x="474028"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424690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95C92-49AA-7341-BFAE-F013B0D77C46}"/>
              </a:ext>
            </a:extLst>
          </p:cNvPr>
          <p:cNvSpPr>
            <a:spLocks noGrp="1"/>
          </p:cNvSpPr>
          <p:nvPr>
            <p:ph type="title"/>
          </p:nvPr>
        </p:nvSpPr>
        <p:spPr>
          <a:xfrm>
            <a:off x="433077" y="365125"/>
            <a:ext cx="11394487" cy="1325563"/>
          </a:xfrm>
          <a:prstGeom prst="rect">
            <a:avLst/>
          </a:prstGeom>
        </p:spPr>
        <p:txBody>
          <a:bodyPr vert="horz" lIns="91440" tIns="45720" rIns="91440" bIns="45720" rtlCol="0" anchor="ctr">
            <a:normAutofit/>
          </a:bodyPr>
          <a:lstStyle/>
          <a:p>
            <a:r>
              <a:rPr lang="en-US"/>
              <a:t>EDIT MASTER SLIDE</a:t>
            </a:r>
            <a:endParaRPr lang="en-GB"/>
          </a:p>
        </p:txBody>
      </p:sp>
      <p:sp>
        <p:nvSpPr>
          <p:cNvPr id="3" name="Text Placeholder 2">
            <a:extLst>
              <a:ext uri="{FF2B5EF4-FFF2-40B4-BE49-F238E27FC236}">
                <a16:creationId xmlns:a16="http://schemas.microsoft.com/office/drawing/2014/main" id="{63B41A43-3253-BA4A-AE23-1A76CFD649B7}"/>
              </a:ext>
            </a:extLst>
          </p:cNvPr>
          <p:cNvSpPr>
            <a:spLocks noGrp="1"/>
          </p:cNvSpPr>
          <p:nvPr>
            <p:ph type="body" idx="1"/>
          </p:nvPr>
        </p:nvSpPr>
        <p:spPr>
          <a:xfrm>
            <a:off x="433078" y="1825626"/>
            <a:ext cx="11394488" cy="3740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a:extLst>
              <a:ext uri="{FF2B5EF4-FFF2-40B4-BE49-F238E27FC236}">
                <a16:creationId xmlns:a16="http://schemas.microsoft.com/office/drawing/2014/main" id="{FED1310F-4E05-DB46-8FE0-7FB98115E03B}"/>
              </a:ext>
            </a:extLst>
          </p:cNvPr>
          <p:cNvCxnSpPr>
            <a:cxnSpLocks/>
          </p:cNvCxnSpPr>
          <p:nvPr userDrawn="1"/>
        </p:nvCxnSpPr>
        <p:spPr>
          <a:xfrm>
            <a:off x="433077" y="5808685"/>
            <a:ext cx="11394488" cy="0"/>
          </a:xfrm>
          <a:prstGeom prst="line">
            <a:avLst/>
          </a:prstGeom>
          <a:ln>
            <a:solidFill>
              <a:srgbClr val="41ACD5"/>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sign&#10;&#10;Description automatically generated">
            <a:extLst>
              <a:ext uri="{FF2B5EF4-FFF2-40B4-BE49-F238E27FC236}">
                <a16:creationId xmlns:a16="http://schemas.microsoft.com/office/drawing/2014/main" id="{A97D07D2-D480-3943-A9E0-3675735F0B38}"/>
              </a:ext>
            </a:extLst>
          </p:cNvPr>
          <p:cNvPicPr>
            <a:picLocks noChangeAspect="1"/>
          </p:cNvPicPr>
          <p:nvPr userDrawn="1"/>
        </p:nvPicPr>
        <p:blipFill>
          <a:blip r:embed="rId11"/>
          <a:stretch>
            <a:fillRect/>
          </a:stretch>
        </p:blipFill>
        <p:spPr>
          <a:xfrm>
            <a:off x="433078" y="5984932"/>
            <a:ext cx="727500" cy="727500"/>
          </a:xfrm>
          <a:prstGeom prst="rect">
            <a:avLst/>
          </a:prstGeom>
        </p:spPr>
      </p:pic>
    </p:spTree>
    <p:extLst>
      <p:ext uri="{BB962C8B-B14F-4D97-AF65-F5344CB8AC3E}">
        <p14:creationId xmlns:p14="http://schemas.microsoft.com/office/powerpoint/2010/main" val="195006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52" r:id="rId7"/>
    <p:sldLayoutId id="2147483653" r:id="rId8"/>
    <p:sldLayoutId id="2147483656" r:id="rId9"/>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b="1" kern="1200">
          <a:solidFill>
            <a:srgbClr val="41ACD5"/>
          </a:solidFill>
          <a:latin typeface="Helvetica" pitchFamily="2"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Clr>
          <a:srgbClr val="41ACD5"/>
        </a:buClr>
        <a:buFont typeface="Arial" panose="020B0604020202020204" pitchFamily="34" charset="0"/>
        <a:buChar char="•"/>
        <a:defRPr sz="2800" kern="1200">
          <a:solidFill>
            <a:schemeClr val="tx1"/>
          </a:solidFill>
          <a:latin typeface="Helvetica" pitchFamily="2"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rgbClr val="41ACD5"/>
        </a:buClr>
        <a:buFont typeface="Arial" panose="020B0604020202020204" pitchFamily="34" charset="0"/>
        <a:buChar char="•"/>
        <a:defRPr sz="2400" kern="1200">
          <a:solidFill>
            <a:schemeClr val="tx1"/>
          </a:solidFill>
          <a:latin typeface="Helvetica" pitchFamily="2"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rgbClr val="41ACD5"/>
        </a:buClr>
        <a:buFont typeface="Arial" panose="020B0604020202020204" pitchFamily="34" charset="0"/>
        <a:buChar char="•"/>
        <a:defRPr sz="2000" kern="1200">
          <a:solidFill>
            <a:schemeClr val="tx1"/>
          </a:solidFill>
          <a:latin typeface="Helvetica" pitchFamily="2"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rgbClr val="41ACD5"/>
        </a:buClr>
        <a:buFont typeface="Arial" panose="020B0604020202020204" pitchFamily="34" charset="0"/>
        <a:buChar char="•"/>
        <a:defRPr sz="1800" kern="1200">
          <a:solidFill>
            <a:schemeClr val="tx1"/>
          </a:solidFill>
          <a:latin typeface="Helvetica" pitchFamily="2"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rgbClr val="41ACD5"/>
        </a:buClr>
        <a:buFont typeface="Arial" panose="020B0604020202020204" pitchFamily="34" charset="0"/>
        <a:buChar char="•"/>
        <a:defRPr sz="1800" kern="1200">
          <a:solidFill>
            <a:schemeClr val="tx1"/>
          </a:solidFill>
          <a:latin typeface="Helvetica" pitchFamily="2"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mailto:community.grants@londonlc.org.uk" TargetMode="Externa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package" Target="../embeddings/Microsoft_Word_Document1.docx"/><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londonlc.org.uk/policies/llc-policie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2.docx"/><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3.docx"/><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4.docx"/><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LLClivenews" TargetMode="External"/><Relationship Id="rId7" Type="http://schemas.openxmlformats.org/officeDocument/2006/relationships/hyperlink" Target="mailto:community.grants@londonlc.org.uk" TargetMode="External"/><Relationship Id="rId2" Type="http://schemas.openxmlformats.org/officeDocument/2006/relationships/hyperlink" Target="https://www.londonlc.org.uk/community-grants/" TargetMode="External"/><Relationship Id="rId1" Type="http://schemas.openxmlformats.org/officeDocument/2006/relationships/slideLayout" Target="../slideLayouts/slideLayout4.xml"/><Relationship Id="rId6" Type="http://schemas.openxmlformats.org/officeDocument/2006/relationships/hyperlink" Target="https://www.linkedin.com/company/london-learning-consortium/" TargetMode="External"/><Relationship Id="rId5" Type="http://schemas.openxmlformats.org/officeDocument/2006/relationships/hyperlink" Target="https://www.instagram.com/londonlearningconsortium/" TargetMode="External"/><Relationship Id="rId4" Type="http://schemas.openxmlformats.org/officeDocument/2006/relationships/hyperlink" Target="https://www.facebook.com/londonlearningconsortiu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publications/european-social-fund-eligibility-documents/esf-national-eligibility-rules-and-programme-guidanc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10F3-D061-4126-8A70-61319626FFB8}"/>
              </a:ext>
            </a:extLst>
          </p:cNvPr>
          <p:cNvSpPr>
            <a:spLocks noGrp="1"/>
          </p:cNvSpPr>
          <p:nvPr>
            <p:ph type="title"/>
          </p:nvPr>
        </p:nvSpPr>
        <p:spPr/>
        <p:txBody>
          <a:bodyPr/>
          <a:lstStyle/>
          <a:p>
            <a:r>
              <a:rPr lang="en-US"/>
              <a:t>ESF COMMUNITY GRANTS</a:t>
            </a:r>
          </a:p>
        </p:txBody>
      </p:sp>
      <p:sp>
        <p:nvSpPr>
          <p:cNvPr id="3" name="Text Placeholder 2">
            <a:extLst>
              <a:ext uri="{FF2B5EF4-FFF2-40B4-BE49-F238E27FC236}">
                <a16:creationId xmlns:a16="http://schemas.microsoft.com/office/drawing/2014/main" id="{475D2164-F30F-4995-BB04-AC88DBF046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83455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C7B16D-C1D6-4FE9-9FCE-CB60C70E5EF8}"/>
              </a:ext>
            </a:extLst>
          </p:cNvPr>
          <p:cNvSpPr>
            <a:spLocks noGrp="1"/>
          </p:cNvSpPr>
          <p:nvPr>
            <p:ph type="title"/>
          </p:nvPr>
        </p:nvSpPr>
        <p:spPr>
          <a:xfrm>
            <a:off x="396370" y="806605"/>
            <a:ext cx="11399259" cy="1325563"/>
          </a:xfrm>
        </p:spPr>
        <p:txBody>
          <a:bodyPr>
            <a:normAutofit/>
          </a:bodyPr>
          <a:lstStyle/>
          <a:p>
            <a:pPr algn="ctr"/>
            <a:r>
              <a:rPr lang="en-GB" sz="4000" dirty="0">
                <a:latin typeface="Helvetica"/>
                <a:ea typeface="Lato"/>
                <a:cs typeface="Lato"/>
              </a:rPr>
              <a:t>Delivery Area Priorities</a:t>
            </a:r>
            <a:endParaRPr lang="en-GB" sz="4000"/>
          </a:p>
        </p:txBody>
      </p:sp>
      <p:sp>
        <p:nvSpPr>
          <p:cNvPr id="5" name="Content Placeholder 4">
            <a:extLst>
              <a:ext uri="{FF2B5EF4-FFF2-40B4-BE49-F238E27FC236}">
                <a16:creationId xmlns:a16="http://schemas.microsoft.com/office/drawing/2014/main" id="{B2F95F26-FBA0-445A-AE2B-27901B9BBF37}"/>
              </a:ext>
            </a:extLst>
          </p:cNvPr>
          <p:cNvSpPr>
            <a:spLocks noGrp="1"/>
          </p:cNvSpPr>
          <p:nvPr>
            <p:ph idx="4294967295"/>
          </p:nvPr>
        </p:nvSpPr>
        <p:spPr>
          <a:xfrm>
            <a:off x="150692" y="1906499"/>
            <a:ext cx="11890615" cy="3650456"/>
          </a:xfrm>
        </p:spPr>
        <p:txBody>
          <a:bodyPr>
            <a:normAutofit/>
          </a:bodyPr>
          <a:lstStyle/>
          <a:p>
            <a:pPr marL="0" indent="0" algn="just">
              <a:buNone/>
            </a:pPr>
            <a:r>
              <a:rPr lang="en-GB">
                <a:solidFill>
                  <a:srgbClr val="000000"/>
                </a:solidFill>
                <a:effectLst/>
                <a:latin typeface="Helvetica" panose="020B0604020202020204" pitchFamily="34" charset="0"/>
                <a:ea typeface="Calibri" panose="020F0502020204030204" pitchFamily="34" charset="0"/>
                <a:cs typeface="Helvetica" panose="020B0604020202020204" pitchFamily="34" charset="0"/>
              </a:rPr>
              <a:t>We aim and hope to allocate the rest of the Grants available to organisations that deliver projects within </a:t>
            </a:r>
            <a:r>
              <a:rPr lang="en-US" b="1">
                <a:solidFill>
                  <a:srgbClr val="000000"/>
                </a:solidFill>
                <a:effectLst/>
                <a:latin typeface="Helvetica" panose="020B0604020202020204" pitchFamily="34" charset="0"/>
                <a:ea typeface="Calibri" panose="020F0502020204030204" pitchFamily="34" charset="0"/>
                <a:cs typeface="Helvetica" panose="020B0604020202020204" pitchFamily="34" charset="0"/>
              </a:rPr>
              <a:t>Epsom and Ewell (Surrey), Mole Valley (Surrey), Reigate and Banstead (Surrey) and Tandridge (Surrey), </a:t>
            </a:r>
            <a:r>
              <a:rPr lang="en-GB" b="1">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r>
              <a:rPr lang="en-GB">
                <a:solidFill>
                  <a:srgbClr val="000000"/>
                </a:solidFill>
                <a:effectLst/>
                <a:latin typeface="Helvetica" panose="020B0604020202020204" pitchFamily="34" charset="0"/>
                <a:ea typeface="Calibri" panose="020F0502020204030204" pitchFamily="34" charset="0"/>
                <a:cs typeface="Helvetica" panose="020B0604020202020204" pitchFamily="34" charset="0"/>
              </a:rPr>
              <a:t>and who target ideally but not exclusively </a:t>
            </a:r>
            <a:r>
              <a:rPr lang="en-US" b="1">
                <a:solidFill>
                  <a:srgbClr val="000000"/>
                </a:solidFill>
                <a:effectLst/>
                <a:latin typeface="Helvetica" panose="020B0604020202020204" pitchFamily="34" charset="0"/>
                <a:ea typeface="Calibri" panose="020F0502020204030204" pitchFamily="34" charset="0"/>
                <a:cs typeface="Helvetica" panose="020B0604020202020204" pitchFamily="34" charset="0"/>
              </a:rPr>
              <a:t>BAME, 50+, No Basic Skills and </a:t>
            </a:r>
            <a:r>
              <a:rPr lang="en-GB" b="1">
                <a:solidFill>
                  <a:srgbClr val="000000"/>
                </a:solidFill>
                <a:effectLst/>
                <a:latin typeface="Helvetica" panose="020B0604020202020204" pitchFamily="34" charset="0"/>
                <a:ea typeface="Calibri" panose="020F0502020204030204" pitchFamily="34" charset="0"/>
                <a:cs typeface="Helvetica" panose="020B0604020202020204" pitchFamily="34" charset="0"/>
              </a:rPr>
              <a:t>who are Economically Inactive.</a:t>
            </a:r>
          </a:p>
          <a:p>
            <a:pPr marL="0" indent="0" algn="just">
              <a:buNone/>
            </a:pPr>
            <a:endParaRPr lang="en-GB" b="1">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0" indent="0" algn="just">
              <a:buNone/>
            </a:pPr>
            <a:endParaRPr lang="en-GB" sz="260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endParaRPr lang="en-GB"/>
          </a:p>
        </p:txBody>
      </p:sp>
    </p:spTree>
    <p:extLst>
      <p:ext uri="{BB962C8B-B14F-4D97-AF65-F5344CB8AC3E}">
        <p14:creationId xmlns:p14="http://schemas.microsoft.com/office/powerpoint/2010/main" val="1021980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E44FA9-0C0C-4544-A270-BA8E703B5CBD}"/>
              </a:ext>
            </a:extLst>
          </p:cNvPr>
          <p:cNvSpPr>
            <a:spLocks noGrp="1"/>
          </p:cNvSpPr>
          <p:nvPr>
            <p:ph type="body" idx="1"/>
          </p:nvPr>
        </p:nvSpPr>
        <p:spPr>
          <a:xfrm>
            <a:off x="573912" y="1928715"/>
            <a:ext cx="5522087" cy="823912"/>
          </a:xfrm>
        </p:spPr>
        <p:txBody>
          <a:bodyPr>
            <a:normAutofit/>
          </a:bodyPr>
          <a:lstStyle/>
          <a:p>
            <a:r>
              <a:rPr lang="en-GB"/>
              <a:t>E</a:t>
            </a:r>
            <a:r>
              <a:rPr lang="en-GB" sz="2400" b="1"/>
              <a:t>ventual questions Panel may ask when challenging the application:</a:t>
            </a:r>
            <a:endParaRPr lang="en-GB" sz="2000"/>
          </a:p>
          <a:p>
            <a:endParaRPr lang="en-GB"/>
          </a:p>
        </p:txBody>
      </p:sp>
      <p:sp>
        <p:nvSpPr>
          <p:cNvPr id="4" name="Content Placeholder 3">
            <a:extLst>
              <a:ext uri="{FF2B5EF4-FFF2-40B4-BE49-F238E27FC236}">
                <a16:creationId xmlns:a16="http://schemas.microsoft.com/office/drawing/2014/main" id="{482F3148-A08E-4A4E-BA79-03E6A8327318}"/>
              </a:ext>
            </a:extLst>
          </p:cNvPr>
          <p:cNvSpPr>
            <a:spLocks noGrp="1"/>
          </p:cNvSpPr>
          <p:nvPr>
            <p:ph sz="half" idx="2"/>
          </p:nvPr>
        </p:nvSpPr>
        <p:spPr>
          <a:xfrm>
            <a:off x="475488" y="2425868"/>
            <a:ext cx="5522087" cy="3359012"/>
          </a:xfrm>
        </p:spPr>
        <p:txBody>
          <a:bodyPr>
            <a:normAutofit fontScale="47500" lnSpcReduction="20000"/>
          </a:bodyPr>
          <a:lstStyle/>
          <a:p>
            <a:pPr>
              <a:buFont typeface="Wingdings" panose="05000000000000000000" pitchFamily="2" charset="2"/>
              <a:buChar char="§"/>
            </a:pPr>
            <a:r>
              <a:rPr lang="en-GB" sz="2800"/>
              <a:t>Are Starts and Progression Figures enough?		</a:t>
            </a:r>
          </a:p>
          <a:p>
            <a:pPr>
              <a:buFont typeface="Wingdings" panose="05000000000000000000" pitchFamily="2" charset="2"/>
              <a:buChar char="§"/>
            </a:pPr>
            <a:r>
              <a:rPr lang="en-GB" sz="2800"/>
              <a:t>Is a similar project already delivered in the same location?	</a:t>
            </a:r>
          </a:p>
          <a:p>
            <a:pPr>
              <a:buFont typeface="Wingdings" panose="05000000000000000000" pitchFamily="2" charset="2"/>
              <a:buChar char="§"/>
            </a:pPr>
            <a:r>
              <a:rPr lang="en-GB" sz="2800"/>
              <a:t>Could the project be funded elsewhere (i.e., local college)?	</a:t>
            </a:r>
          </a:p>
          <a:p>
            <a:pPr>
              <a:buFont typeface="Wingdings" panose="05000000000000000000" pitchFamily="2" charset="2"/>
              <a:buChar char="§"/>
            </a:pPr>
            <a:r>
              <a:rPr lang="en-GB" sz="2800"/>
              <a:t>Is the project good value for money?		</a:t>
            </a:r>
          </a:p>
          <a:p>
            <a:pPr>
              <a:buFont typeface="Wingdings" panose="05000000000000000000" pitchFamily="2" charset="2"/>
              <a:buChar char="§"/>
            </a:pPr>
            <a:r>
              <a:rPr lang="en-GB" sz="2800"/>
              <a:t>Is this application a continuation of previous application?	</a:t>
            </a:r>
          </a:p>
          <a:p>
            <a:pPr>
              <a:buFont typeface="Wingdings" panose="05000000000000000000" pitchFamily="2" charset="2"/>
              <a:buChar char="§"/>
            </a:pPr>
            <a:r>
              <a:rPr lang="en-GB" sz="2800"/>
              <a:t>Consider Applicants Cash Flow and Financial Situation via Account Summary?</a:t>
            </a:r>
          </a:p>
          <a:p>
            <a:pPr>
              <a:buFont typeface="Wingdings" panose="05000000000000000000" pitchFamily="2" charset="2"/>
              <a:buChar char="§"/>
            </a:pPr>
            <a:r>
              <a:rPr lang="en-GB" sz="2800"/>
              <a:t>Budget = How does the Grant Applicant aim to raise any shortfall?</a:t>
            </a:r>
          </a:p>
          <a:p>
            <a:pPr>
              <a:buFont typeface="Wingdings" panose="05000000000000000000" pitchFamily="2" charset="2"/>
              <a:buChar char="§"/>
            </a:pPr>
            <a:r>
              <a:rPr lang="en-GB" sz="2800"/>
              <a:t>Are References needed?		</a:t>
            </a:r>
          </a:p>
          <a:p>
            <a:pPr>
              <a:buFont typeface="Wingdings" panose="05000000000000000000" pitchFamily="2" charset="2"/>
              <a:buChar char="§"/>
            </a:pPr>
            <a:r>
              <a:rPr lang="en-GB" sz="2800"/>
              <a:t>Any successful previous achievements?		</a:t>
            </a:r>
          </a:p>
          <a:p>
            <a:pPr>
              <a:buFont typeface="Wingdings" panose="05000000000000000000" pitchFamily="2" charset="2"/>
              <a:buChar char="§"/>
            </a:pPr>
            <a:r>
              <a:rPr lang="en-GB" sz="2800"/>
              <a:t>Any strong Employer partnerships?		</a:t>
            </a:r>
          </a:p>
          <a:p>
            <a:pPr>
              <a:buFont typeface="Wingdings" panose="05000000000000000000" pitchFamily="2" charset="2"/>
              <a:buChar char="§"/>
            </a:pPr>
            <a:r>
              <a:rPr lang="en-GB" sz="2800"/>
              <a:t>Previous experience working on an ESF Funded Programme?</a:t>
            </a:r>
          </a:p>
          <a:p>
            <a:pPr>
              <a:buFont typeface="Wingdings" panose="05000000000000000000" pitchFamily="2" charset="2"/>
              <a:buChar char="§"/>
            </a:pPr>
            <a:r>
              <a:rPr lang="en-GB" sz="2800"/>
              <a:t>Is there a Detailed Learner Journey?	</a:t>
            </a:r>
            <a:endParaRPr lang="en-GB"/>
          </a:p>
        </p:txBody>
      </p:sp>
      <p:sp>
        <p:nvSpPr>
          <p:cNvPr id="5" name="Text Placeholder 4">
            <a:extLst>
              <a:ext uri="{FF2B5EF4-FFF2-40B4-BE49-F238E27FC236}">
                <a16:creationId xmlns:a16="http://schemas.microsoft.com/office/drawing/2014/main" id="{AAE5BDCC-45DB-420D-9730-753D1C370B00}"/>
              </a:ext>
            </a:extLst>
          </p:cNvPr>
          <p:cNvSpPr>
            <a:spLocks noGrp="1"/>
          </p:cNvSpPr>
          <p:nvPr>
            <p:ph type="body" sz="quarter" idx="3"/>
          </p:nvPr>
        </p:nvSpPr>
        <p:spPr>
          <a:xfrm>
            <a:off x="6172200" y="1584294"/>
            <a:ext cx="5641848" cy="1071464"/>
          </a:xfrm>
        </p:spPr>
        <p:txBody>
          <a:bodyPr>
            <a:normAutofit/>
          </a:bodyPr>
          <a:lstStyle/>
          <a:p>
            <a:r>
              <a:rPr lang="en-GB" sz="2400" b="1"/>
              <a:t>Possible reasons for application being rejected:</a:t>
            </a:r>
            <a:endParaRPr lang="en-GB"/>
          </a:p>
          <a:p>
            <a:endParaRPr lang="en-GB"/>
          </a:p>
        </p:txBody>
      </p:sp>
      <p:sp>
        <p:nvSpPr>
          <p:cNvPr id="6" name="Content Placeholder 5">
            <a:extLst>
              <a:ext uri="{FF2B5EF4-FFF2-40B4-BE49-F238E27FC236}">
                <a16:creationId xmlns:a16="http://schemas.microsoft.com/office/drawing/2014/main" id="{1338390D-8C53-44A5-B2EB-EB61978CCA99}"/>
              </a:ext>
            </a:extLst>
          </p:cNvPr>
          <p:cNvSpPr>
            <a:spLocks noGrp="1"/>
          </p:cNvSpPr>
          <p:nvPr>
            <p:ph sz="quarter" idx="4"/>
          </p:nvPr>
        </p:nvSpPr>
        <p:spPr>
          <a:xfrm>
            <a:off x="6095999" y="2340671"/>
            <a:ext cx="5641848" cy="3359012"/>
          </a:xfrm>
        </p:spPr>
        <p:txBody>
          <a:bodyPr>
            <a:normAutofit fontScale="47500" lnSpcReduction="20000"/>
          </a:bodyPr>
          <a:lstStyle/>
          <a:p>
            <a:pPr>
              <a:buFont typeface="Wingdings" panose="05000000000000000000" pitchFamily="2" charset="2"/>
              <a:buChar char="§"/>
            </a:pPr>
            <a:r>
              <a:rPr lang="en-GB" sz="2800"/>
              <a:t>Grant Cannot be used for Capital funding.</a:t>
            </a:r>
          </a:p>
          <a:p>
            <a:pPr>
              <a:buFont typeface="Wingdings" panose="05000000000000000000" pitchFamily="2" charset="2"/>
              <a:buChar char="§"/>
            </a:pPr>
            <a:r>
              <a:rPr lang="en-GB" sz="2800"/>
              <a:t>Value for money? </a:t>
            </a:r>
          </a:p>
          <a:p>
            <a:pPr>
              <a:buFont typeface="Wingdings" panose="05000000000000000000" pitchFamily="2" charset="2"/>
              <a:buChar char="§"/>
            </a:pPr>
            <a:r>
              <a:rPr lang="en-GB" sz="2800"/>
              <a:t>Not providing added value</a:t>
            </a:r>
          </a:p>
          <a:p>
            <a:pPr>
              <a:buFont typeface="Wingdings" panose="05000000000000000000" pitchFamily="2" charset="2"/>
              <a:buChar char="§"/>
            </a:pPr>
            <a:r>
              <a:rPr lang="en-GB" sz="2800"/>
              <a:t>Grant cannot be for duplication of existing activity?</a:t>
            </a:r>
          </a:p>
          <a:p>
            <a:pPr>
              <a:buFont typeface="Wingdings" panose="05000000000000000000" pitchFamily="2" charset="2"/>
              <a:buChar char="§"/>
            </a:pPr>
            <a:r>
              <a:rPr lang="en-GB" sz="2800"/>
              <a:t>Expression Of Interest not providing information needed/not strong</a:t>
            </a:r>
          </a:p>
          <a:p>
            <a:endParaRPr lang="en-GB"/>
          </a:p>
        </p:txBody>
      </p:sp>
      <p:sp>
        <p:nvSpPr>
          <p:cNvPr id="7" name="Title 1">
            <a:extLst>
              <a:ext uri="{FF2B5EF4-FFF2-40B4-BE49-F238E27FC236}">
                <a16:creationId xmlns:a16="http://schemas.microsoft.com/office/drawing/2014/main" id="{033AEAB9-2F10-451A-AB14-6EB17F5E9063}"/>
              </a:ext>
            </a:extLst>
          </p:cNvPr>
          <p:cNvSpPr>
            <a:spLocks noGrp="1"/>
          </p:cNvSpPr>
          <p:nvPr>
            <p:ph type="title"/>
          </p:nvPr>
        </p:nvSpPr>
        <p:spPr>
          <a:xfrm>
            <a:off x="236046" y="365125"/>
            <a:ext cx="11719907" cy="1325563"/>
          </a:xfrm>
        </p:spPr>
        <p:txBody>
          <a:bodyPr>
            <a:normAutofit/>
          </a:bodyPr>
          <a:lstStyle/>
          <a:p>
            <a:r>
              <a:rPr lang="en-GB" sz="4000"/>
              <a:t>Expression Of Interest Expectations from Panel</a:t>
            </a:r>
          </a:p>
        </p:txBody>
      </p:sp>
    </p:spTree>
    <p:extLst>
      <p:ext uri="{BB962C8B-B14F-4D97-AF65-F5344CB8AC3E}">
        <p14:creationId xmlns:p14="http://schemas.microsoft.com/office/powerpoint/2010/main" val="714428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ACC3DBB-A001-4B7B-93BB-46E4B7CEA15B}"/>
              </a:ext>
            </a:extLst>
          </p:cNvPr>
          <p:cNvSpPr>
            <a:spLocks noGrp="1"/>
          </p:cNvSpPr>
          <p:nvPr>
            <p:ph type="title"/>
          </p:nvPr>
        </p:nvSpPr>
        <p:spPr>
          <a:xfrm>
            <a:off x="212826" y="214296"/>
            <a:ext cx="11766348" cy="1325563"/>
          </a:xfrm>
        </p:spPr>
        <p:txBody>
          <a:bodyPr/>
          <a:lstStyle/>
          <a:p>
            <a:r>
              <a:rPr lang="en-GB" sz="4000"/>
              <a:t>Expression Of Interest Expectations from Panel</a:t>
            </a:r>
            <a:endParaRPr lang="en-GB"/>
          </a:p>
        </p:txBody>
      </p:sp>
      <p:sp>
        <p:nvSpPr>
          <p:cNvPr id="10" name="Content Placeholder 9">
            <a:extLst>
              <a:ext uri="{FF2B5EF4-FFF2-40B4-BE49-F238E27FC236}">
                <a16:creationId xmlns:a16="http://schemas.microsoft.com/office/drawing/2014/main" id="{7D53E5A2-34A5-4F36-81D2-28E48B4FC485}"/>
              </a:ext>
            </a:extLst>
          </p:cNvPr>
          <p:cNvSpPr>
            <a:spLocks noGrp="1"/>
          </p:cNvSpPr>
          <p:nvPr>
            <p:ph idx="4294967295"/>
          </p:nvPr>
        </p:nvSpPr>
        <p:spPr>
          <a:xfrm>
            <a:off x="350237" y="1613145"/>
            <a:ext cx="11766348" cy="2956498"/>
          </a:xfrm>
        </p:spPr>
        <p:txBody>
          <a:bodyPr>
            <a:noAutofit/>
          </a:bodyPr>
          <a:lstStyle/>
          <a:p>
            <a:pPr marL="0" marR="598170" lvl="0" indent="0" algn="l">
              <a:lnSpc>
                <a:spcPct val="107000"/>
              </a:lnSpc>
              <a:spcAft>
                <a:spcPts val="15"/>
              </a:spcAft>
              <a:buNone/>
            </a:pPr>
            <a:r>
              <a:rPr lang="en-GB" sz="2600" b="1">
                <a:solidFill>
                  <a:srgbClr val="000000"/>
                </a:solidFill>
                <a:latin typeface="Helvetica" panose="020B0604020202020204" pitchFamily="34" charset="0"/>
                <a:ea typeface="Arial" panose="020B0604020202020204" pitchFamily="34" charset="0"/>
                <a:cs typeface="Helvetica" panose="020B0604020202020204" pitchFamily="34" charset="0"/>
              </a:rPr>
              <a:t>Possible Application Outcomes:</a:t>
            </a:r>
          </a:p>
          <a:p>
            <a:pPr marL="0" marR="598170" lvl="0" indent="0" algn="l">
              <a:lnSpc>
                <a:spcPct val="107000"/>
              </a:lnSpc>
              <a:spcAft>
                <a:spcPts val="15"/>
              </a:spcAft>
              <a:buNone/>
            </a:pPr>
            <a:r>
              <a:rPr lang="en-GB" sz="2600">
                <a:solidFill>
                  <a:srgbClr val="000000"/>
                </a:solidFill>
                <a:effectLst/>
                <a:latin typeface="Helvetica" panose="020B0604020202020204" pitchFamily="34" charset="0"/>
                <a:ea typeface="Arial" panose="020B0604020202020204" pitchFamily="34" charset="0"/>
                <a:cs typeface="Helvetica" panose="020B0604020202020204" pitchFamily="34" charset="0"/>
              </a:rPr>
              <a:t>Following Panel</a:t>
            </a:r>
            <a:r>
              <a:rPr lang="en-GB" sz="2600">
                <a:solidFill>
                  <a:srgbClr val="000000"/>
                </a:solidFill>
                <a:latin typeface="Helvetica" panose="020B0604020202020204" pitchFamily="34" charset="0"/>
                <a:ea typeface="Arial" panose="020B0604020202020204" pitchFamily="34" charset="0"/>
                <a:cs typeface="Helvetica" panose="020B0604020202020204" pitchFamily="34" charset="0"/>
              </a:rPr>
              <a:t>’s assessment of Grant Application, Panel Members can decide one of the following:</a:t>
            </a:r>
          </a:p>
          <a:p>
            <a:pPr marR="598170" lvl="0" algn="l">
              <a:lnSpc>
                <a:spcPct val="107000"/>
              </a:lnSpc>
              <a:spcAft>
                <a:spcPts val="15"/>
              </a:spcAft>
              <a:buFont typeface="Wingdings" panose="05000000000000000000" pitchFamily="2" charset="2"/>
              <a:buChar char="§"/>
            </a:pPr>
            <a:r>
              <a:rPr lang="en-GB" sz="2600">
                <a:solidFill>
                  <a:srgbClr val="000000"/>
                </a:solidFill>
                <a:effectLst/>
                <a:latin typeface="Helvetica" panose="020B0604020202020204" pitchFamily="34" charset="0"/>
                <a:ea typeface="Arial" panose="020B0604020202020204" pitchFamily="34" charset="0"/>
                <a:cs typeface="Helvetica" panose="020B0604020202020204" pitchFamily="34" charset="0"/>
              </a:rPr>
              <a:t>Approve the</a:t>
            </a:r>
            <a:r>
              <a:rPr lang="en-GB" sz="2600">
                <a:solidFill>
                  <a:srgbClr val="000000"/>
                </a:solidFill>
                <a:latin typeface="Helvetica" panose="020B0604020202020204" pitchFamily="34" charset="0"/>
                <a:ea typeface="Arial" panose="020B0604020202020204" pitchFamily="34" charset="0"/>
                <a:cs typeface="Helvetica" panose="020B0604020202020204" pitchFamily="34" charset="0"/>
              </a:rPr>
              <a:t> Application with full amount requested</a:t>
            </a:r>
          </a:p>
          <a:p>
            <a:pPr marR="598170" lvl="0" algn="l">
              <a:lnSpc>
                <a:spcPct val="107000"/>
              </a:lnSpc>
              <a:spcAft>
                <a:spcPts val="15"/>
              </a:spcAft>
              <a:buFont typeface="Wingdings" panose="05000000000000000000" pitchFamily="2" charset="2"/>
              <a:buChar char="§"/>
            </a:pPr>
            <a:r>
              <a:rPr lang="en-GB" sz="2600">
                <a:solidFill>
                  <a:srgbClr val="000000"/>
                </a:solidFill>
                <a:effectLst/>
                <a:latin typeface="Helvetica" panose="020B0604020202020204" pitchFamily="34" charset="0"/>
                <a:ea typeface="Arial" panose="020B0604020202020204" pitchFamily="34" charset="0"/>
                <a:cs typeface="Helvetica" panose="020B0604020202020204" pitchFamily="34" charset="0"/>
              </a:rPr>
              <a:t>Approve t</a:t>
            </a:r>
            <a:r>
              <a:rPr lang="en-GB" sz="2600">
                <a:solidFill>
                  <a:srgbClr val="000000"/>
                </a:solidFill>
                <a:latin typeface="Helvetica" panose="020B0604020202020204" pitchFamily="34" charset="0"/>
                <a:ea typeface="Arial" panose="020B0604020202020204" pitchFamily="34" charset="0"/>
                <a:cs typeface="Helvetica" panose="020B0604020202020204" pitchFamily="34" charset="0"/>
              </a:rPr>
              <a:t>he Application with different amount requested</a:t>
            </a:r>
          </a:p>
          <a:p>
            <a:pPr marR="598170" lvl="0" algn="l">
              <a:lnSpc>
                <a:spcPct val="107000"/>
              </a:lnSpc>
              <a:spcAft>
                <a:spcPts val="15"/>
              </a:spcAft>
              <a:buFont typeface="Wingdings" panose="05000000000000000000" pitchFamily="2" charset="2"/>
              <a:buChar char="§"/>
            </a:pPr>
            <a:r>
              <a:rPr lang="en-GB" sz="2600">
                <a:solidFill>
                  <a:srgbClr val="000000"/>
                </a:solidFill>
                <a:effectLst/>
                <a:latin typeface="Helvetica" panose="020B0604020202020204" pitchFamily="34" charset="0"/>
                <a:ea typeface="Arial" panose="020B0604020202020204" pitchFamily="34" charset="0"/>
                <a:cs typeface="Helvetica" panose="020B0604020202020204" pitchFamily="34" charset="0"/>
              </a:rPr>
              <a:t>Request Further </a:t>
            </a:r>
            <a:r>
              <a:rPr lang="en-GB" sz="2600">
                <a:solidFill>
                  <a:srgbClr val="000000"/>
                </a:solidFill>
                <a:latin typeface="Helvetica" panose="020B0604020202020204" pitchFamily="34" charset="0"/>
                <a:ea typeface="Arial" panose="020B0604020202020204" pitchFamily="34" charset="0"/>
                <a:cs typeface="Helvetica" panose="020B0604020202020204" pitchFamily="34" charset="0"/>
              </a:rPr>
              <a:t>Clarifications</a:t>
            </a:r>
          </a:p>
          <a:p>
            <a:pPr marR="598170" lvl="0" algn="l">
              <a:lnSpc>
                <a:spcPct val="107000"/>
              </a:lnSpc>
              <a:spcAft>
                <a:spcPts val="15"/>
              </a:spcAft>
              <a:buFont typeface="Wingdings" panose="05000000000000000000" pitchFamily="2" charset="2"/>
              <a:buChar char="§"/>
            </a:pPr>
            <a:r>
              <a:rPr lang="en-GB" sz="2600">
                <a:solidFill>
                  <a:srgbClr val="000000"/>
                </a:solidFill>
                <a:effectLst/>
                <a:latin typeface="Helvetica" panose="020B0604020202020204" pitchFamily="34" charset="0"/>
                <a:ea typeface="Arial" panose="020B0604020202020204" pitchFamily="34" charset="0"/>
                <a:cs typeface="Helvetica" panose="020B0604020202020204" pitchFamily="34" charset="0"/>
              </a:rPr>
              <a:t>Reject the Application</a:t>
            </a:r>
          </a:p>
        </p:txBody>
      </p:sp>
    </p:spTree>
    <p:extLst>
      <p:ext uri="{BB962C8B-B14F-4D97-AF65-F5344CB8AC3E}">
        <p14:creationId xmlns:p14="http://schemas.microsoft.com/office/powerpoint/2010/main" val="3117221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lstStyle/>
          <a:p>
            <a:pPr marL="0" indent="0" algn="just">
              <a:buNone/>
            </a:pPr>
            <a:r>
              <a:rPr lang="en-GB" sz="26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Recipients of this funding will be required to meet record keeping requirements in line with ESFA and ESF funding guidelines.  Support, including templates and regular one to one meeting, will be provided to help organisations comply with these requirements. </a:t>
            </a:r>
          </a:p>
          <a:p>
            <a:pPr marL="0" indent="0" algn="just">
              <a:buNone/>
            </a:pPr>
            <a:endParaRPr lang="en-GB" sz="2600">
              <a:solidFill>
                <a:srgbClr val="000000"/>
              </a:solidFill>
              <a:latin typeface="Helvetica" panose="020B0604020202020204" pitchFamily="34" charset="0"/>
              <a:ea typeface="Times New Roman" panose="02020603050405020304" pitchFamily="18" charset="0"/>
              <a:cs typeface="Helvetica" panose="020B0604020202020204" pitchFamily="34" charset="0"/>
            </a:endParaRPr>
          </a:p>
          <a:p>
            <a:pPr marL="0" indent="0" algn="just">
              <a:buNone/>
            </a:pPr>
            <a:r>
              <a:rPr lang="en-GB" sz="260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Examples of the records required for each participant can be requested from Zaia – </a:t>
            </a:r>
            <a:r>
              <a:rPr lang="en-GB" sz="2600" u="sng">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2"/>
              </a:rPr>
              <a:t>community.grants@londonlc.org.uk</a:t>
            </a:r>
            <a:endParaRPr lang="en-GB" sz="2600">
              <a:latin typeface="Helvetica" panose="020B0604020202020204" pitchFamily="34" charset="0"/>
              <a:cs typeface="Helvetica" panose="020B0604020202020204" pitchFamily="34" charset="0"/>
            </a:endParaRPr>
          </a:p>
          <a:p>
            <a:pPr marL="0" indent="0">
              <a:buNone/>
            </a:pPr>
            <a:endParaRPr lang="en-GB"/>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a:t>Expression Of Interest Expectations from Panel</a:t>
            </a:r>
            <a:endParaRPr lang="en-GB"/>
          </a:p>
        </p:txBody>
      </p:sp>
      <p:graphicFrame>
        <p:nvGraphicFramePr>
          <p:cNvPr id="8" name="Object 7">
            <a:extLst>
              <a:ext uri="{FF2B5EF4-FFF2-40B4-BE49-F238E27FC236}">
                <a16:creationId xmlns:a16="http://schemas.microsoft.com/office/drawing/2014/main" id="{1D266D77-30CC-4554-A27F-FB01D0E51F57}"/>
              </a:ext>
            </a:extLst>
          </p:cNvPr>
          <p:cNvGraphicFramePr>
            <a:graphicFrameLocks noChangeAspect="1"/>
          </p:cNvGraphicFramePr>
          <p:nvPr>
            <p:extLst>
              <p:ext uri="{D42A27DB-BD31-4B8C-83A1-F6EECF244321}">
                <p14:modId xmlns:p14="http://schemas.microsoft.com/office/powerpoint/2010/main" val="3029898277"/>
              </p:ext>
            </p:extLst>
          </p:nvPr>
        </p:nvGraphicFramePr>
        <p:xfrm>
          <a:off x="8127476" y="4461188"/>
          <a:ext cx="1478438" cy="1280800"/>
        </p:xfrm>
        <a:graphic>
          <a:graphicData uri="http://schemas.openxmlformats.org/presentationml/2006/ole">
            <mc:AlternateContent xmlns:mc="http://schemas.openxmlformats.org/markup-compatibility/2006">
              <mc:Choice xmlns:v="urn:schemas-microsoft-com:vml" Requires="v">
                <p:oleObj name="Document" showAsIcon="1" r:id="rId3" imgW="914400" imgH="792685" progId="Word.Document.12">
                  <p:embed/>
                </p:oleObj>
              </mc:Choice>
              <mc:Fallback>
                <p:oleObj name="Document" showAsIcon="1" r:id="rId3" imgW="914400" imgH="792685" progId="Word.Document.12">
                  <p:embed/>
                  <p:pic>
                    <p:nvPicPr>
                      <p:cNvPr id="8" name="Object 7">
                        <a:extLst>
                          <a:ext uri="{FF2B5EF4-FFF2-40B4-BE49-F238E27FC236}">
                            <a16:creationId xmlns:a16="http://schemas.microsoft.com/office/drawing/2014/main" id="{1D266D77-30CC-4554-A27F-FB01D0E51F57}"/>
                          </a:ext>
                        </a:extLst>
                      </p:cNvPr>
                      <p:cNvPicPr/>
                      <p:nvPr/>
                    </p:nvPicPr>
                    <p:blipFill>
                      <a:blip r:embed="rId4"/>
                      <a:stretch>
                        <a:fillRect/>
                      </a:stretch>
                    </p:blipFill>
                    <p:spPr>
                      <a:xfrm>
                        <a:off x="8127476" y="4461188"/>
                        <a:ext cx="1478438" cy="12808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6216E89F-96A3-4EBF-9459-1E0911058F08}"/>
              </a:ext>
            </a:extLst>
          </p:cNvPr>
          <p:cNvGraphicFramePr>
            <a:graphicFrameLocks noChangeAspect="1"/>
          </p:cNvGraphicFramePr>
          <p:nvPr>
            <p:extLst>
              <p:ext uri="{D42A27DB-BD31-4B8C-83A1-F6EECF244321}">
                <p14:modId xmlns:p14="http://schemas.microsoft.com/office/powerpoint/2010/main" val="3406022885"/>
              </p:ext>
            </p:extLst>
          </p:nvPr>
        </p:nvGraphicFramePr>
        <p:xfrm>
          <a:off x="9799981" y="4461188"/>
          <a:ext cx="1517985" cy="1280800"/>
        </p:xfrm>
        <a:graphic>
          <a:graphicData uri="http://schemas.openxmlformats.org/presentationml/2006/ole">
            <mc:AlternateContent xmlns:mc="http://schemas.openxmlformats.org/markup-compatibility/2006">
              <mc:Choice xmlns:v="urn:schemas-microsoft-com:vml" Requires="v">
                <p:oleObj name="Document" showAsIcon="1" r:id="rId5" imgW="914400" imgH="771525" progId="Word.Document.12">
                  <p:embed/>
                </p:oleObj>
              </mc:Choice>
              <mc:Fallback>
                <p:oleObj name="Document" showAsIcon="1" r:id="rId5" imgW="914400" imgH="771525" progId="Word.Document.12">
                  <p:embed/>
                  <p:pic>
                    <p:nvPicPr>
                      <p:cNvPr id="2" name="Object 1">
                        <a:extLst>
                          <a:ext uri="{FF2B5EF4-FFF2-40B4-BE49-F238E27FC236}">
                            <a16:creationId xmlns:a16="http://schemas.microsoft.com/office/drawing/2014/main" id="{6216E89F-96A3-4EBF-9459-1E0911058F08}"/>
                          </a:ext>
                        </a:extLst>
                      </p:cNvPr>
                      <p:cNvPicPr/>
                      <p:nvPr/>
                    </p:nvPicPr>
                    <p:blipFill>
                      <a:blip r:embed="rId6"/>
                      <a:stretch>
                        <a:fillRect/>
                      </a:stretch>
                    </p:blipFill>
                    <p:spPr>
                      <a:xfrm>
                        <a:off x="9799981" y="4461188"/>
                        <a:ext cx="1517985" cy="1280800"/>
                      </a:xfrm>
                      <a:prstGeom prst="rect">
                        <a:avLst/>
                      </a:prstGeom>
                    </p:spPr>
                  </p:pic>
                </p:oleObj>
              </mc:Fallback>
            </mc:AlternateContent>
          </a:graphicData>
        </a:graphic>
      </p:graphicFrame>
    </p:spTree>
    <p:extLst>
      <p:ext uri="{BB962C8B-B14F-4D97-AF65-F5344CB8AC3E}">
        <p14:creationId xmlns:p14="http://schemas.microsoft.com/office/powerpoint/2010/main" val="3227625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2DD7-BF56-47BD-B0BF-5836028823A7}"/>
              </a:ext>
            </a:extLst>
          </p:cNvPr>
          <p:cNvSpPr>
            <a:spLocks noGrp="1"/>
          </p:cNvSpPr>
          <p:nvPr>
            <p:ph type="title"/>
          </p:nvPr>
        </p:nvSpPr>
        <p:spPr>
          <a:xfrm>
            <a:off x="188976" y="130535"/>
            <a:ext cx="11814048" cy="1325563"/>
          </a:xfrm>
        </p:spPr>
        <p:txBody>
          <a:bodyPr>
            <a:normAutofit/>
          </a:bodyPr>
          <a:lstStyle/>
          <a:p>
            <a:r>
              <a:rPr lang="en-GB" sz="4000"/>
              <a:t>Expression Of Interest Expectations from Panel</a:t>
            </a:r>
          </a:p>
        </p:txBody>
      </p:sp>
      <p:sp>
        <p:nvSpPr>
          <p:cNvPr id="3" name="Text Placeholder 2">
            <a:extLst>
              <a:ext uri="{FF2B5EF4-FFF2-40B4-BE49-F238E27FC236}">
                <a16:creationId xmlns:a16="http://schemas.microsoft.com/office/drawing/2014/main" id="{933B27E0-5CAF-442D-AFD8-E4B385DF0336}"/>
              </a:ext>
            </a:extLst>
          </p:cNvPr>
          <p:cNvSpPr>
            <a:spLocks noGrp="1"/>
          </p:cNvSpPr>
          <p:nvPr>
            <p:ph type="body" idx="1"/>
          </p:nvPr>
        </p:nvSpPr>
        <p:spPr>
          <a:xfrm>
            <a:off x="344307" y="1114259"/>
            <a:ext cx="5875028" cy="533229"/>
          </a:xfrm>
        </p:spPr>
        <p:txBody>
          <a:bodyPr>
            <a:noAutofit/>
          </a:bodyPr>
          <a:lstStyle/>
          <a:p>
            <a:r>
              <a:rPr lang="en-GB" sz="1600" u="sng">
                <a:effectLst/>
                <a:latin typeface="Calibri" panose="020F0502020204030204" pitchFamily="34" charset="0"/>
                <a:ea typeface="Arial" panose="020B0604020202020204" pitchFamily="34" charset="0"/>
              </a:rPr>
              <a:t>Volunteer-led organisations, registered charities and CIOs must: </a:t>
            </a:r>
            <a:endParaRPr lang="en-GB" sz="1600" u="sng"/>
          </a:p>
        </p:txBody>
      </p:sp>
      <p:sp>
        <p:nvSpPr>
          <p:cNvPr id="4" name="Content Placeholder 3">
            <a:extLst>
              <a:ext uri="{FF2B5EF4-FFF2-40B4-BE49-F238E27FC236}">
                <a16:creationId xmlns:a16="http://schemas.microsoft.com/office/drawing/2014/main" id="{486AFA87-E69A-4AD3-8826-57F43A9A53D4}"/>
              </a:ext>
            </a:extLst>
          </p:cNvPr>
          <p:cNvSpPr>
            <a:spLocks noGrp="1"/>
          </p:cNvSpPr>
          <p:nvPr>
            <p:ph sz="half" idx="2"/>
          </p:nvPr>
        </p:nvSpPr>
        <p:spPr>
          <a:xfrm>
            <a:off x="122548" y="1876271"/>
            <a:ext cx="5875028" cy="4053802"/>
          </a:xfrm>
        </p:spPr>
        <p:txBody>
          <a:bodyPr>
            <a:normAutofit/>
          </a:bodyPr>
          <a:lstStyle/>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a management committee with a minimum of four unrelated members </a:t>
            </a: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a bank or building society account in the name of the organisation/group, with a minimum of two unrelated cheque signatories </a:t>
            </a:r>
            <a:endParaRPr lang="en-GB" sz="1600">
              <a:latin typeface="Helvetica" panose="020B0604020202020204" pitchFamily="34" charset="0"/>
              <a:ea typeface="Arial" panose="020B0604020202020204" pitchFamily="34" charset="0"/>
              <a:cs typeface="Helvetica" panose="020B0604020202020204" pitchFamily="34" charset="0"/>
            </a:endParaRP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charitable aims </a:t>
            </a: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Provide evidence of good governance practices and sound financial management (including registering with the Charity Commission, CASC or other governing body, depending on the size of the organisation) </a:t>
            </a: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Usually, you must register with the Charity Commission if your charity is based in England or Wales and has over £5,000 income per year. We may ask for evidence of this in the form of a letter from the Charity Commission confirming receipt of your application for charitable status. </a:t>
            </a:r>
            <a:endParaRPr lang="en-GB" sz="1600">
              <a:latin typeface="Helvetica" panose="020B0604020202020204" pitchFamily="34" charset="0"/>
              <a:ea typeface="Arial" panose="020B0604020202020204" pitchFamily="34" charset="0"/>
              <a:cs typeface="Helvetica" panose="020B0604020202020204" pitchFamily="34" charset="0"/>
            </a:endParaRPr>
          </a:p>
          <a:p>
            <a:endParaRPr lang="en-GB"/>
          </a:p>
        </p:txBody>
      </p:sp>
      <p:sp>
        <p:nvSpPr>
          <p:cNvPr id="5" name="Text Placeholder 4">
            <a:extLst>
              <a:ext uri="{FF2B5EF4-FFF2-40B4-BE49-F238E27FC236}">
                <a16:creationId xmlns:a16="http://schemas.microsoft.com/office/drawing/2014/main" id="{E4C5220F-4A8C-494B-A1C6-42EB4D5DBE78}"/>
              </a:ext>
            </a:extLst>
          </p:cNvPr>
          <p:cNvSpPr>
            <a:spLocks noGrp="1"/>
          </p:cNvSpPr>
          <p:nvPr>
            <p:ph type="body" sz="quarter" idx="3"/>
          </p:nvPr>
        </p:nvSpPr>
        <p:spPr>
          <a:xfrm>
            <a:off x="6351405" y="1318421"/>
            <a:ext cx="5718047" cy="533229"/>
          </a:xfrm>
        </p:spPr>
        <p:txBody>
          <a:bodyPr>
            <a:normAutofit/>
          </a:bodyPr>
          <a:lstStyle/>
          <a:p>
            <a:r>
              <a:rPr lang="en-GB" sz="1600" u="sng">
                <a:effectLst/>
                <a:latin typeface="Calibri" panose="020F0502020204030204" pitchFamily="34" charset="0"/>
                <a:ea typeface="Arial" panose="020B0604020202020204" pitchFamily="34" charset="0"/>
              </a:rPr>
              <a:t>Social enterprises, Community Interest Companies (CIC) and other companies must: </a:t>
            </a:r>
            <a:endParaRPr lang="en-GB" sz="1600" u="sng"/>
          </a:p>
        </p:txBody>
      </p:sp>
      <p:sp>
        <p:nvSpPr>
          <p:cNvPr id="6" name="Content Placeholder 5">
            <a:extLst>
              <a:ext uri="{FF2B5EF4-FFF2-40B4-BE49-F238E27FC236}">
                <a16:creationId xmlns:a16="http://schemas.microsoft.com/office/drawing/2014/main" id="{18268A9C-A9AC-4FF5-AA8A-27E68F39A080}"/>
              </a:ext>
            </a:extLst>
          </p:cNvPr>
          <p:cNvSpPr>
            <a:spLocks noGrp="1"/>
          </p:cNvSpPr>
          <p:nvPr>
            <p:ph sz="quarter" idx="4"/>
          </p:nvPr>
        </p:nvSpPr>
        <p:spPr>
          <a:xfrm>
            <a:off x="6127996" y="1876271"/>
            <a:ext cx="5875028" cy="3101080"/>
          </a:xfrm>
        </p:spPr>
        <p:txBody>
          <a:bodyPr>
            <a:normAutofit/>
          </a:bodyPr>
          <a:lstStyle/>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a management committee with a minimum of three directors, or four directors if two are related </a:t>
            </a: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a bank or building society account in the name of the organisation/company, with a minimum of two unrelated cheque signatories </a:t>
            </a:r>
            <a:endParaRPr lang="en-GB" sz="1600">
              <a:latin typeface="Helvetica" panose="020B0604020202020204" pitchFamily="34" charset="0"/>
              <a:ea typeface="Arial" panose="020B0604020202020204" pitchFamily="34" charset="0"/>
              <a:cs typeface="Helvetica" panose="020B0604020202020204" pitchFamily="34" charset="0"/>
            </a:endParaRP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clear charitable purposes and a defined social benefit </a:t>
            </a: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a recognised status (e.g. a company limited by guarantee), and be registered with the necessary relevant body (e.g. Companies House) </a:t>
            </a:r>
          </a:p>
          <a:p>
            <a:pPr algn="just">
              <a:buFont typeface="Wingdings" panose="05000000000000000000" pitchFamily="2" charset="2"/>
              <a:buChar char="§"/>
            </a:pPr>
            <a:r>
              <a:rPr lang="en-GB" sz="1600">
                <a:effectLst/>
                <a:latin typeface="Helvetica" panose="020B0604020202020204" pitchFamily="34" charset="0"/>
                <a:ea typeface="Arial" panose="020B0604020202020204" pitchFamily="34" charset="0"/>
                <a:cs typeface="Helvetica" panose="020B0604020202020204" pitchFamily="34" charset="0"/>
              </a:rPr>
              <a:t>Have a nominated organisation as an asset lock body.</a:t>
            </a:r>
            <a:endParaRPr lang="en-GB" sz="1600">
              <a:latin typeface="Helvetica" panose="020B0604020202020204" pitchFamily="34" charset="0"/>
              <a:cs typeface="Helvetica" panose="020B0604020202020204" pitchFamily="34" charset="0"/>
            </a:endParaRPr>
          </a:p>
        </p:txBody>
      </p:sp>
      <p:cxnSp>
        <p:nvCxnSpPr>
          <p:cNvPr id="11" name="Straight Connector 10">
            <a:extLst>
              <a:ext uri="{FF2B5EF4-FFF2-40B4-BE49-F238E27FC236}">
                <a16:creationId xmlns:a16="http://schemas.microsoft.com/office/drawing/2014/main" id="{6B20C8CE-CE1D-4742-B9DF-CF9DC32C45B9}"/>
              </a:ext>
            </a:extLst>
          </p:cNvPr>
          <p:cNvCxnSpPr>
            <a:cxnSpLocks/>
            <a:stCxn id="2" idx="2"/>
          </p:cNvCxnSpPr>
          <p:nvPr/>
        </p:nvCxnSpPr>
        <p:spPr>
          <a:xfrm>
            <a:off x="6096000" y="1456098"/>
            <a:ext cx="0" cy="4247118"/>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97251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normAutofit fontScale="92500" lnSpcReduction="10000"/>
          </a:bodyPr>
          <a:lstStyle/>
          <a:p>
            <a:pPr marL="0" indent="0">
              <a:buNone/>
            </a:pPr>
            <a:r>
              <a:rPr lang="en-GB" sz="2200" b="1">
                <a:latin typeface="Helvetica" panose="020B0604020202020204" pitchFamily="34" charset="0"/>
                <a:ea typeface="Arial" panose="020B0604020202020204" pitchFamily="34" charset="0"/>
                <a:cs typeface="Helvetica" panose="020B0604020202020204" pitchFamily="34" charset="0"/>
              </a:rPr>
              <a:t>In addition, social enterprises, CICs and other companies must demonstrate within applications that: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the company has been registered for a minimum of 12 months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a reasonable percentage of their income has been earned through trading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the project they wish to fund is not a tradable asset or service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sessional costs are in line with an appropriate pay spine structure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the application is made for cost to deliver the project not managing the CIC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the project or activity for which funding is sought is charitable i.e. it must not be part of the trading services for which they would usually have a charge </a:t>
            </a:r>
          </a:p>
          <a:p>
            <a:pPr>
              <a:buFont typeface="Wingdings" panose="05000000000000000000" pitchFamily="2" charset="2"/>
              <a:buChar char="§"/>
            </a:pPr>
            <a:r>
              <a:rPr lang="en-GB" sz="2200">
                <a:latin typeface="Helvetica" panose="020B0604020202020204" pitchFamily="34" charset="0"/>
                <a:cs typeface="Helvetica" panose="020B0604020202020204" pitchFamily="34" charset="0"/>
              </a:rPr>
              <a:t>there is clear evidence of need (consultation etc.) from the community and the benefit must also be clear </a:t>
            </a:r>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a:t>Expression Of Interest Expectations from Panel</a:t>
            </a:r>
            <a:endParaRPr lang="en-GB"/>
          </a:p>
        </p:txBody>
      </p:sp>
    </p:spTree>
    <p:extLst>
      <p:ext uri="{BB962C8B-B14F-4D97-AF65-F5344CB8AC3E}">
        <p14:creationId xmlns:p14="http://schemas.microsoft.com/office/powerpoint/2010/main" val="4203162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a:xfrm>
            <a:off x="396875" y="1536569"/>
            <a:ext cx="11398250" cy="4609707"/>
          </a:xfrm>
        </p:spPr>
        <p:txBody>
          <a:bodyPr>
            <a:normAutofit fontScale="40000" lnSpcReduction="20000"/>
          </a:bodyPr>
          <a:lstStyle/>
          <a:p>
            <a:pPr marL="0" indent="0">
              <a:lnSpc>
                <a:spcPct val="120000"/>
              </a:lnSpc>
              <a:buNone/>
            </a:pPr>
            <a:r>
              <a:rPr lang="en-GB" sz="4000" b="1"/>
              <a:t>In managing your organisation, we would expect that the appropriate policies are in place. These should include (if appropriate) but not be restricted to: </a:t>
            </a:r>
          </a:p>
          <a:p>
            <a:pPr>
              <a:buFont typeface="Wingdings" panose="05000000000000000000" pitchFamily="2" charset="2"/>
              <a:buChar char="§"/>
            </a:pPr>
            <a:r>
              <a:rPr lang="en-GB" sz="4000"/>
              <a:t>safeguarding policies and procedures for children and vulnerable adults </a:t>
            </a:r>
          </a:p>
          <a:p>
            <a:pPr>
              <a:buFont typeface="Wingdings" panose="05000000000000000000" pitchFamily="2" charset="2"/>
              <a:buChar char="§"/>
            </a:pPr>
            <a:r>
              <a:rPr lang="en-GB" sz="4000"/>
              <a:t>public liability insurance </a:t>
            </a:r>
          </a:p>
          <a:p>
            <a:pPr>
              <a:buFont typeface="Wingdings" panose="05000000000000000000" pitchFamily="2" charset="2"/>
              <a:buChar char="§"/>
            </a:pPr>
            <a:r>
              <a:rPr lang="en-GB" sz="4000"/>
              <a:t>employer’s liability </a:t>
            </a:r>
          </a:p>
          <a:p>
            <a:pPr>
              <a:lnSpc>
                <a:spcPct val="120000"/>
              </a:lnSpc>
              <a:buFont typeface="Wingdings" panose="05000000000000000000" pitchFamily="2" charset="2"/>
              <a:buChar char="§"/>
            </a:pPr>
            <a:r>
              <a:rPr lang="en-GB" sz="4000"/>
              <a:t>equality and diversity </a:t>
            </a:r>
          </a:p>
          <a:p>
            <a:pPr>
              <a:lnSpc>
                <a:spcPct val="120000"/>
              </a:lnSpc>
              <a:buFont typeface="Wingdings" panose="05000000000000000000" pitchFamily="2" charset="2"/>
              <a:buChar char="§"/>
            </a:pPr>
            <a:r>
              <a:rPr lang="en-GB" sz="4000"/>
              <a:t>disclosure and barring service (DBS) checks carried out and in place for all paid and unpaid volunteer staff working with children and vulnerable adults </a:t>
            </a:r>
          </a:p>
          <a:p>
            <a:pPr>
              <a:lnSpc>
                <a:spcPct val="120000"/>
              </a:lnSpc>
              <a:buFont typeface="Wingdings" panose="05000000000000000000" pitchFamily="2" charset="2"/>
              <a:buChar char="§"/>
            </a:pPr>
            <a:r>
              <a:rPr lang="en-GB" sz="4000"/>
              <a:t>suitable planning permissions and/or other regulations approval are in place prior to the commencement of any improvements to building or land as required.</a:t>
            </a:r>
          </a:p>
          <a:p>
            <a:pPr marL="0" indent="0">
              <a:lnSpc>
                <a:spcPct val="120000"/>
              </a:lnSpc>
              <a:buNone/>
            </a:pPr>
            <a:r>
              <a:rPr lang="en-GB" sz="4000">
                <a:effectLst/>
                <a:latin typeface="Helvetica" panose="020B0604020202020204" pitchFamily="34" charset="0"/>
                <a:ea typeface="Arial" panose="020B0604020202020204" pitchFamily="34" charset="0"/>
                <a:cs typeface="Helvetica" panose="020B0604020202020204" pitchFamily="34" charset="0"/>
              </a:rPr>
              <a:t>As part of the Due Diligence, we ask that Grant Recipients submit their Policies and Action Plans and Staff Training Certificates, within 6 weeks of starting their Delivery.</a:t>
            </a:r>
          </a:p>
          <a:p>
            <a:pPr marL="0" indent="0">
              <a:lnSpc>
                <a:spcPct val="120000"/>
              </a:lnSpc>
              <a:buNone/>
            </a:pPr>
            <a:r>
              <a:rPr lang="en-GB" sz="4000">
                <a:latin typeface="Helvetica" panose="020B0604020202020204" pitchFamily="34" charset="0"/>
                <a:cs typeface="Helvetica" panose="020B0604020202020204" pitchFamily="34" charset="0"/>
              </a:rPr>
              <a:t>LLC provides examples and templates, via SharePoint and its website: </a:t>
            </a:r>
            <a:r>
              <a:rPr lang="en-GB" sz="3500">
                <a:hlinkClick r:id="rId2"/>
              </a:rPr>
              <a:t>LLC Policies - London Learning Consortium (londonlc.org.uk)</a:t>
            </a:r>
            <a:endParaRPr lang="en-GB" sz="5000">
              <a:latin typeface="Helvetica" panose="020B0604020202020204" pitchFamily="34" charset="0"/>
              <a:cs typeface="Helvetica" panose="020B0604020202020204" pitchFamily="34" charset="0"/>
            </a:endParaRPr>
          </a:p>
          <a:p>
            <a:pPr>
              <a:buFont typeface="Wingdings" panose="05000000000000000000" pitchFamily="2" charset="2"/>
              <a:buChar char="§"/>
            </a:pPr>
            <a:endParaRPr lang="en-GB"/>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a:t>Expression Of Interest Expectations from Panel</a:t>
            </a:r>
            <a:endParaRPr lang="en-GB"/>
          </a:p>
        </p:txBody>
      </p:sp>
    </p:spTree>
    <p:extLst>
      <p:ext uri="{BB962C8B-B14F-4D97-AF65-F5344CB8AC3E}">
        <p14:creationId xmlns:p14="http://schemas.microsoft.com/office/powerpoint/2010/main" val="2741208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lstStyle/>
          <a:p>
            <a:pPr marL="0" indent="0">
              <a:buNone/>
            </a:pPr>
            <a:r>
              <a:rPr lang="en-GB" sz="2000" b="1"/>
              <a:t>We are unable to accept application from groups that:</a:t>
            </a:r>
          </a:p>
          <a:p>
            <a:pPr>
              <a:buFont typeface="Wingdings" panose="05000000000000000000" pitchFamily="2" charset="2"/>
              <a:buChar char="§"/>
            </a:pPr>
            <a:r>
              <a:rPr lang="en-GB" sz="2000"/>
              <a:t>have not returned monitoring forms for previous grants </a:t>
            </a:r>
          </a:p>
          <a:p>
            <a:pPr>
              <a:buFont typeface="Wingdings" panose="05000000000000000000" pitchFamily="2" charset="2"/>
              <a:buChar char="§"/>
            </a:pPr>
            <a:r>
              <a:rPr lang="en-GB" sz="2000"/>
              <a:t>are subject to an investigation by the Charity Commission, the police or any other organisation in a legal capacity </a:t>
            </a:r>
          </a:p>
          <a:p>
            <a:pPr>
              <a:buFont typeface="Wingdings" panose="05000000000000000000" pitchFamily="2" charset="2"/>
              <a:buChar char="§"/>
            </a:pPr>
            <a:r>
              <a:rPr lang="en-GB" sz="2000"/>
              <a:t>are connected to the donor unless a full and independent assessment has taken place to ensure that there is no conflict of interest and the proposed grant offers value for money, </a:t>
            </a:r>
          </a:p>
          <a:p>
            <a:pPr>
              <a:buFont typeface="Wingdings" panose="05000000000000000000" pitchFamily="2" charset="2"/>
              <a:buChar char="§"/>
            </a:pPr>
            <a:r>
              <a:rPr lang="en-GB" sz="2000"/>
              <a:t>have restricted membership other than that associated with the objects of the group itself i.e., necessary for the safety/wellbeing of disadvantaged users, </a:t>
            </a:r>
          </a:p>
          <a:p>
            <a:pPr>
              <a:buFont typeface="Wingdings" panose="05000000000000000000" pitchFamily="2" charset="2"/>
              <a:buChar char="§"/>
            </a:pPr>
            <a:r>
              <a:rPr lang="en-GB" sz="2000"/>
              <a:t>fail due diligence or do not comply with Charity Commission guidelines i.e. we would not make grants to organisations that had related bank signatories, several related trustees, income well in excess of the threshold for charitable registration etc. </a:t>
            </a:r>
          </a:p>
          <a:p>
            <a:pPr>
              <a:buFont typeface="Wingdings" panose="05000000000000000000" pitchFamily="2" charset="2"/>
              <a:buChar char="§"/>
            </a:pPr>
            <a:endParaRPr lang="en-GB" sz="2000"/>
          </a:p>
          <a:p>
            <a:pPr>
              <a:buFont typeface="Wingdings" panose="05000000000000000000" pitchFamily="2" charset="2"/>
              <a:buChar char="§"/>
            </a:pPr>
            <a:endParaRPr lang="en-GB"/>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a:t>Expression Of Interest Expectations from Panel</a:t>
            </a:r>
            <a:endParaRPr lang="en-GB"/>
          </a:p>
        </p:txBody>
      </p:sp>
    </p:spTree>
    <p:extLst>
      <p:ext uri="{BB962C8B-B14F-4D97-AF65-F5344CB8AC3E}">
        <p14:creationId xmlns:p14="http://schemas.microsoft.com/office/powerpoint/2010/main" val="4273535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6C2C4-AB38-4220-BCF3-09167C624A49}"/>
              </a:ext>
            </a:extLst>
          </p:cNvPr>
          <p:cNvSpPr>
            <a:spLocks noGrp="1"/>
          </p:cNvSpPr>
          <p:nvPr>
            <p:ph sz="half" idx="1"/>
          </p:nvPr>
        </p:nvSpPr>
        <p:spPr>
          <a:xfrm>
            <a:off x="433077" y="1751749"/>
            <a:ext cx="5662923" cy="3978827"/>
          </a:xfrm>
        </p:spPr>
        <p:txBody>
          <a:bodyPr>
            <a:normAutofit fontScale="62500" lnSpcReduction="20000"/>
          </a:bodyPr>
          <a:lstStyle/>
          <a:p>
            <a:pPr>
              <a:buFont typeface="Wingdings" panose="05000000000000000000" pitchFamily="2" charset="2"/>
              <a:buChar char="§"/>
            </a:pPr>
            <a:r>
              <a:rPr lang="en-GB" sz="2900"/>
              <a:t>unspecified contributions to general fund-raising appeals or large projects, </a:t>
            </a:r>
          </a:p>
          <a:p>
            <a:pPr>
              <a:buFont typeface="Wingdings" panose="05000000000000000000" pitchFamily="2" charset="2"/>
              <a:buChar char="§"/>
            </a:pPr>
            <a:r>
              <a:rPr lang="en-GB" sz="2900"/>
              <a:t>for profit or commercial elements of charitable organisations, </a:t>
            </a:r>
          </a:p>
          <a:p>
            <a:pPr>
              <a:buFont typeface="Wingdings" panose="05000000000000000000" pitchFamily="2" charset="2"/>
              <a:buChar char="§"/>
            </a:pPr>
            <a:r>
              <a:rPr lang="en-GB" sz="2900"/>
              <a:t>capital items for general office or company resourcing (non-project), </a:t>
            </a:r>
          </a:p>
          <a:p>
            <a:pPr>
              <a:buFont typeface="Wingdings" panose="05000000000000000000" pitchFamily="2" charset="2"/>
              <a:buChar char="§"/>
            </a:pPr>
            <a:r>
              <a:rPr lang="en-GB" sz="2900"/>
              <a:t>public bodies to carry out their statutory obligations, </a:t>
            </a:r>
          </a:p>
          <a:p>
            <a:pPr>
              <a:buFont typeface="Wingdings" panose="05000000000000000000" pitchFamily="2" charset="2"/>
              <a:buChar char="§"/>
            </a:pPr>
            <a:r>
              <a:rPr lang="en-GB" sz="2900"/>
              <a:t>direct replacement of statutory or public funding, </a:t>
            </a:r>
          </a:p>
          <a:p>
            <a:pPr>
              <a:buFont typeface="Wingdings" panose="05000000000000000000" pitchFamily="2" charset="2"/>
              <a:buChar char="§"/>
            </a:pPr>
            <a:r>
              <a:rPr lang="en-GB" sz="2900"/>
              <a:t>party political activity and campaigning, </a:t>
            </a:r>
          </a:p>
          <a:p>
            <a:pPr>
              <a:buFont typeface="Wingdings" panose="05000000000000000000" pitchFamily="2" charset="2"/>
              <a:buChar char="§"/>
            </a:pPr>
            <a:r>
              <a:rPr lang="en-GB" sz="2900"/>
              <a:t>contingency funding, </a:t>
            </a:r>
          </a:p>
          <a:p>
            <a:pPr>
              <a:buFont typeface="Wingdings" panose="05000000000000000000" pitchFamily="2" charset="2"/>
              <a:buChar char="§"/>
            </a:pPr>
            <a:r>
              <a:rPr lang="en-GB" sz="2900"/>
              <a:t>refreshments or food, </a:t>
            </a:r>
          </a:p>
          <a:p>
            <a:pPr>
              <a:buFont typeface="Wingdings" panose="05000000000000000000" pitchFamily="2" charset="2"/>
              <a:buChar char="§"/>
            </a:pPr>
            <a:r>
              <a:rPr lang="en-GB" sz="2900"/>
              <a:t>building or buying premises or land rights, </a:t>
            </a:r>
          </a:p>
          <a:p>
            <a:pPr>
              <a:buFont typeface="Wingdings" panose="05000000000000000000" pitchFamily="2" charset="2"/>
              <a:buChar char="§"/>
            </a:pPr>
            <a:r>
              <a:rPr lang="en-GB" sz="2900"/>
              <a:t>projects that solely support animal welfare</a:t>
            </a:r>
          </a:p>
          <a:p>
            <a:endParaRPr lang="en-GB"/>
          </a:p>
        </p:txBody>
      </p:sp>
      <p:sp>
        <p:nvSpPr>
          <p:cNvPr id="4" name="Content Placeholder 3">
            <a:extLst>
              <a:ext uri="{FF2B5EF4-FFF2-40B4-BE49-F238E27FC236}">
                <a16:creationId xmlns:a16="http://schemas.microsoft.com/office/drawing/2014/main" id="{1A4280CE-41C3-4E59-8936-47893199FD4F}"/>
              </a:ext>
            </a:extLst>
          </p:cNvPr>
          <p:cNvSpPr>
            <a:spLocks noGrp="1"/>
          </p:cNvSpPr>
          <p:nvPr>
            <p:ph sz="half" idx="2"/>
          </p:nvPr>
        </p:nvSpPr>
        <p:spPr>
          <a:xfrm>
            <a:off x="6019800" y="1721930"/>
            <a:ext cx="5970308" cy="3978827"/>
          </a:xfrm>
        </p:spPr>
        <p:txBody>
          <a:bodyPr>
            <a:noAutofit/>
          </a:bodyPr>
          <a:lstStyle/>
          <a:p>
            <a:pPr>
              <a:buFont typeface="Wingdings" panose="05000000000000000000" pitchFamily="2" charset="2"/>
              <a:buChar char="§"/>
            </a:pPr>
            <a:r>
              <a:rPr lang="en-GB" sz="1500"/>
              <a:t>purchase of vehicles (running costs will be considered), </a:t>
            </a:r>
          </a:p>
          <a:p>
            <a:pPr>
              <a:buFont typeface="Wingdings" panose="05000000000000000000" pitchFamily="2" charset="2"/>
              <a:buChar char="§"/>
            </a:pPr>
            <a:r>
              <a:rPr lang="en-GB" sz="1500"/>
              <a:t>feasibility studies or initial community consultations, </a:t>
            </a:r>
          </a:p>
          <a:p>
            <a:pPr>
              <a:buFont typeface="Wingdings" panose="05000000000000000000" pitchFamily="2" charset="2"/>
              <a:buChar char="§"/>
            </a:pPr>
            <a:r>
              <a:rPr lang="en-GB" sz="1500"/>
              <a:t>fundraising activities, </a:t>
            </a:r>
          </a:p>
          <a:p>
            <a:pPr>
              <a:buFont typeface="Wingdings" panose="05000000000000000000" pitchFamily="2" charset="2"/>
              <a:buChar char="§"/>
            </a:pPr>
            <a:r>
              <a:rPr lang="en-GB" sz="1500"/>
              <a:t>deficit or retrospective funding, </a:t>
            </a:r>
          </a:p>
          <a:p>
            <a:pPr>
              <a:buFont typeface="Wingdings" panose="05000000000000000000" pitchFamily="2" charset="2"/>
              <a:buChar char="§"/>
            </a:pPr>
            <a:r>
              <a:rPr lang="en-GB" sz="1500"/>
              <a:t>sponsored events, multiple trophies or prizes, </a:t>
            </a:r>
          </a:p>
          <a:p>
            <a:pPr>
              <a:buFont typeface="Wingdings" panose="05000000000000000000" pitchFamily="2" charset="2"/>
              <a:buChar char="§"/>
            </a:pPr>
            <a:r>
              <a:rPr lang="en-GB" sz="1500"/>
              <a:t>general running or core costs, except as a proportionate contribution to a project, </a:t>
            </a:r>
          </a:p>
          <a:p>
            <a:pPr>
              <a:buFont typeface="Wingdings" panose="05000000000000000000" pitchFamily="2" charset="2"/>
              <a:buChar char="§"/>
            </a:pPr>
            <a:r>
              <a:rPr lang="en-GB" sz="1500"/>
              <a:t>CIC start-ups </a:t>
            </a:r>
          </a:p>
          <a:p>
            <a:pPr>
              <a:buFont typeface="Wingdings" panose="05000000000000000000" pitchFamily="2" charset="2"/>
              <a:buChar char="§"/>
            </a:pPr>
            <a:r>
              <a:rPr lang="en-GB" sz="1500"/>
              <a:t>wholly grant-maintained CICs </a:t>
            </a:r>
          </a:p>
          <a:p>
            <a:pPr>
              <a:buFont typeface="Wingdings" panose="05000000000000000000" pitchFamily="2" charset="2"/>
              <a:buChar char="§"/>
            </a:pPr>
            <a:r>
              <a:rPr lang="en-GB" sz="1500"/>
              <a:t>profit making or business ventures, including start-up costs </a:t>
            </a:r>
          </a:p>
          <a:p>
            <a:pPr>
              <a:buFont typeface="Wingdings" panose="05000000000000000000" pitchFamily="2" charset="2"/>
              <a:buChar char="§"/>
            </a:pPr>
            <a:r>
              <a:rPr lang="en-GB" sz="1500"/>
              <a:t>activities that are primarily about proselytization or supporting worship activities (faith organisations may apply for funding towards a project/activity that is open to the whole community and has wider social benefits) </a:t>
            </a:r>
          </a:p>
        </p:txBody>
      </p:sp>
      <p:sp>
        <p:nvSpPr>
          <p:cNvPr id="5" name="Title 11">
            <a:extLst>
              <a:ext uri="{FF2B5EF4-FFF2-40B4-BE49-F238E27FC236}">
                <a16:creationId xmlns:a16="http://schemas.microsoft.com/office/drawing/2014/main" id="{0588F07B-F529-476F-9B34-B0CCC29117B2}"/>
              </a:ext>
            </a:extLst>
          </p:cNvPr>
          <p:cNvSpPr>
            <a:spLocks noGrp="1"/>
          </p:cNvSpPr>
          <p:nvPr>
            <p:ph type="title"/>
          </p:nvPr>
        </p:nvSpPr>
        <p:spPr>
          <a:xfrm>
            <a:off x="-330568" y="500062"/>
            <a:ext cx="12853136" cy="1325563"/>
          </a:xfrm>
        </p:spPr>
        <p:txBody>
          <a:bodyPr>
            <a:normAutofit/>
          </a:bodyPr>
          <a:lstStyle/>
          <a:p>
            <a:pPr algn="ctr">
              <a:lnSpc>
                <a:spcPct val="50000"/>
              </a:lnSpc>
            </a:pPr>
            <a:r>
              <a:rPr lang="en-GB" sz="4000"/>
              <a:t>Expression Of Interest Expectations from Panel</a:t>
            </a:r>
            <a:br>
              <a:rPr lang="en-GB" sz="4000"/>
            </a:br>
            <a:endParaRPr lang="en-GB">
              <a:solidFill>
                <a:schemeClr val="tx1"/>
              </a:solidFill>
            </a:endParaRPr>
          </a:p>
        </p:txBody>
      </p:sp>
      <p:sp>
        <p:nvSpPr>
          <p:cNvPr id="6" name="TextBox 5">
            <a:extLst>
              <a:ext uri="{FF2B5EF4-FFF2-40B4-BE49-F238E27FC236}">
                <a16:creationId xmlns:a16="http://schemas.microsoft.com/office/drawing/2014/main" id="{35EC38BF-F5D9-4C4E-8258-6B6E85D1A240}"/>
              </a:ext>
            </a:extLst>
          </p:cNvPr>
          <p:cNvSpPr txBox="1"/>
          <p:nvPr/>
        </p:nvSpPr>
        <p:spPr>
          <a:xfrm>
            <a:off x="433077" y="753896"/>
            <a:ext cx="2960016" cy="923330"/>
          </a:xfrm>
          <a:prstGeom prst="rect">
            <a:avLst/>
          </a:prstGeom>
          <a:noFill/>
        </p:spPr>
        <p:txBody>
          <a:bodyPr wrap="square" rtlCol="0">
            <a:spAutoFit/>
          </a:bodyPr>
          <a:lstStyle/>
          <a:p>
            <a:br>
              <a:rPr lang="en-GB" sz="3600" b="1">
                <a:latin typeface="Helvetica" panose="020B0604020202020204" pitchFamily="34" charset="0"/>
                <a:cs typeface="Helvetica" panose="020B0604020202020204" pitchFamily="34" charset="0"/>
              </a:rPr>
            </a:br>
            <a:r>
              <a:rPr lang="en-GB" sz="1800" b="1">
                <a:solidFill>
                  <a:schemeClr val="tx1"/>
                </a:solidFill>
                <a:latin typeface="Helvetica" panose="020B0604020202020204" pitchFamily="34" charset="0"/>
                <a:cs typeface="Helvetica" panose="020B0604020202020204" pitchFamily="34" charset="0"/>
              </a:rPr>
              <a:t>What we cannot fund:</a:t>
            </a:r>
            <a:endParaRPr lang="en-GB" b="1">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78699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A56514-ABD3-4C38-9FCE-848B83D1F78B}"/>
              </a:ext>
            </a:extLst>
          </p:cNvPr>
          <p:cNvSpPr>
            <a:spLocks noGrp="1"/>
          </p:cNvSpPr>
          <p:nvPr>
            <p:ph type="body" sz="quarter" idx="10"/>
          </p:nvPr>
        </p:nvSpPr>
        <p:spPr/>
        <p:txBody>
          <a:bodyPr>
            <a:normAutofit fontScale="92500"/>
          </a:bodyPr>
          <a:lstStyle/>
          <a:p>
            <a:pPr marL="0" indent="0">
              <a:buNone/>
            </a:pPr>
            <a:r>
              <a:rPr lang="en-GB" sz="2600" b="1"/>
              <a:t>We do not normally fund:</a:t>
            </a:r>
          </a:p>
          <a:p>
            <a:pPr>
              <a:buFont typeface="Wingdings" panose="05000000000000000000" pitchFamily="2" charset="2"/>
              <a:buChar char="§"/>
            </a:pPr>
            <a:r>
              <a:rPr lang="en-GB" sz="2600"/>
              <a:t>national or regional charities, although we can support local branches of national charities if they are financially independent and locally managed. </a:t>
            </a:r>
          </a:p>
          <a:p>
            <a:pPr>
              <a:buFont typeface="Wingdings" panose="05000000000000000000" pitchFamily="2" charset="2"/>
              <a:buChar char="§"/>
            </a:pPr>
            <a:r>
              <a:rPr lang="en-GB" sz="2600"/>
              <a:t>salaries through Community Grants but it may be considered by some of our other programmes (please check the specific programme criteria), organisations whose free reserves include more than 12 months of running costs, </a:t>
            </a:r>
          </a:p>
          <a:p>
            <a:pPr>
              <a:buFont typeface="Wingdings" panose="05000000000000000000" pitchFamily="2" charset="2"/>
              <a:buChar char="§"/>
            </a:pPr>
            <a:r>
              <a:rPr lang="en-GB" sz="2600"/>
              <a:t>medical research and equipment, </a:t>
            </a:r>
          </a:p>
          <a:p>
            <a:pPr>
              <a:buFont typeface="Wingdings" panose="05000000000000000000" pitchFamily="2" charset="2"/>
              <a:buChar char="§"/>
            </a:pPr>
            <a:r>
              <a:rPr lang="en-GB" sz="2600"/>
              <a:t>organisations that do not have their own bank account (in exceptional circumstances and through prior agreement with  the Foundation a group may nominate an organisation to hold the funding on their behalf.</a:t>
            </a:r>
          </a:p>
          <a:p>
            <a:pPr marL="0" indent="0">
              <a:buNone/>
            </a:pPr>
            <a:endParaRPr lang="en-GB" b="1"/>
          </a:p>
        </p:txBody>
      </p:sp>
      <p:sp>
        <p:nvSpPr>
          <p:cNvPr id="4" name="Title 11">
            <a:extLst>
              <a:ext uri="{FF2B5EF4-FFF2-40B4-BE49-F238E27FC236}">
                <a16:creationId xmlns:a16="http://schemas.microsoft.com/office/drawing/2014/main" id="{5A261851-DCC3-49F2-923A-BB50CBB6A852}"/>
              </a:ext>
            </a:extLst>
          </p:cNvPr>
          <p:cNvSpPr>
            <a:spLocks noGrp="1"/>
          </p:cNvSpPr>
          <p:nvPr>
            <p:ph type="title"/>
          </p:nvPr>
        </p:nvSpPr>
        <p:spPr>
          <a:xfrm>
            <a:off x="216694" y="368415"/>
            <a:ext cx="11831638" cy="1325563"/>
          </a:xfrm>
        </p:spPr>
        <p:txBody>
          <a:bodyPr/>
          <a:lstStyle/>
          <a:p>
            <a:r>
              <a:rPr lang="en-GB" sz="4000"/>
              <a:t>Expression Of Interest Expectations from Panel</a:t>
            </a:r>
            <a:endParaRPr lang="en-GB"/>
          </a:p>
        </p:txBody>
      </p:sp>
    </p:spTree>
    <p:extLst>
      <p:ext uri="{BB962C8B-B14F-4D97-AF65-F5344CB8AC3E}">
        <p14:creationId xmlns:p14="http://schemas.microsoft.com/office/powerpoint/2010/main" val="434797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887346-CE98-4A00-BBD9-3FBC5B9BD051}"/>
              </a:ext>
            </a:extLst>
          </p:cNvPr>
          <p:cNvSpPr>
            <a:spLocks noGrp="1"/>
          </p:cNvSpPr>
          <p:nvPr>
            <p:ph type="title"/>
          </p:nvPr>
        </p:nvSpPr>
        <p:spPr>
          <a:xfrm>
            <a:off x="396370" y="638502"/>
            <a:ext cx="11399259" cy="1325563"/>
          </a:xfrm>
        </p:spPr>
        <p:txBody>
          <a:bodyPr>
            <a:normAutofit/>
          </a:bodyPr>
          <a:lstStyle/>
          <a:p>
            <a:pPr algn="ctr"/>
            <a:r>
              <a:rPr lang="en-GB" sz="4000"/>
              <a:t>London Learning Consortium (LLC)</a:t>
            </a:r>
          </a:p>
        </p:txBody>
      </p:sp>
      <p:sp>
        <p:nvSpPr>
          <p:cNvPr id="2" name="Content Placeholder 1">
            <a:extLst>
              <a:ext uri="{FF2B5EF4-FFF2-40B4-BE49-F238E27FC236}">
                <a16:creationId xmlns:a16="http://schemas.microsoft.com/office/drawing/2014/main" id="{0C00247A-972D-4635-B5C7-9124CD3874EB}"/>
              </a:ext>
            </a:extLst>
          </p:cNvPr>
          <p:cNvSpPr>
            <a:spLocks noGrp="1"/>
          </p:cNvSpPr>
          <p:nvPr>
            <p:ph idx="4294967295"/>
          </p:nvPr>
        </p:nvSpPr>
        <p:spPr>
          <a:xfrm>
            <a:off x="480219" y="2126456"/>
            <a:ext cx="11231562" cy="2605087"/>
          </a:xfrm>
        </p:spPr>
        <p:txBody>
          <a:bodyPr>
            <a:normAutofit fontScale="92500"/>
          </a:bodyPr>
          <a:lstStyle/>
          <a:p>
            <a:pPr marL="0" indent="0" algn="just">
              <a:buNone/>
            </a:pPr>
            <a:r>
              <a:rPr lang="en-GB" sz="2800">
                <a:effectLst/>
                <a:latin typeface="Helvetica" panose="020B0604020202020204" pitchFamily="34" charset="0"/>
                <a:ea typeface="Calibri" panose="020F0502020204030204" pitchFamily="34" charset="0"/>
                <a:cs typeface="Helvetica" panose="020B0604020202020204" pitchFamily="34" charset="0"/>
              </a:rPr>
              <a:t>London </a:t>
            </a:r>
            <a:r>
              <a:rPr lang="en-GB">
                <a:latin typeface="Helvetica" panose="020B0604020202020204" pitchFamily="34" charset="0"/>
                <a:ea typeface="Calibri" panose="020F0502020204030204" pitchFamily="34" charset="0"/>
                <a:cs typeface="Helvetica" panose="020B0604020202020204" pitchFamily="34" charset="0"/>
              </a:rPr>
              <a:t>Learning Consortium is a </a:t>
            </a:r>
            <a:r>
              <a:rPr lang="en-GB" sz="2800">
                <a:effectLst/>
                <a:latin typeface="Helvetica" panose="020B0604020202020204" pitchFamily="34" charset="0"/>
                <a:ea typeface="Calibri" panose="020F0502020204030204" pitchFamily="34" charset="0"/>
                <a:cs typeface="Helvetica" panose="020B0604020202020204" pitchFamily="34" charset="0"/>
              </a:rPr>
              <a:t>Community Interest Company that works for the benefit of communities and businesses across London and the South East. We deliver skills and education programmes ourselves and in partnership with Voluntary and Community Sector learning providers and other learning and skills delivery organisations. We provide a range of services to our partners and funders within the learning and skills sector. Our work focuses on where the need is and how best to ensure impact.</a:t>
            </a:r>
            <a:endParaRPr lang="en-GB">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63972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BA76-C4A5-48E0-A1A3-183F2862C233}"/>
              </a:ext>
            </a:extLst>
          </p:cNvPr>
          <p:cNvSpPr>
            <a:spLocks noGrp="1"/>
          </p:cNvSpPr>
          <p:nvPr>
            <p:ph type="title"/>
          </p:nvPr>
        </p:nvSpPr>
        <p:spPr>
          <a:xfrm>
            <a:off x="433077" y="365125"/>
            <a:ext cx="11399259" cy="1325563"/>
          </a:xfrm>
        </p:spPr>
        <p:txBody>
          <a:bodyPr>
            <a:normAutofit/>
          </a:bodyPr>
          <a:lstStyle/>
          <a:p>
            <a:pPr algn="ctr"/>
            <a:r>
              <a:rPr lang="en-GB" sz="4000"/>
              <a:t>Payments</a:t>
            </a:r>
          </a:p>
        </p:txBody>
      </p:sp>
      <p:sp>
        <p:nvSpPr>
          <p:cNvPr id="3" name="Text Placeholder 2">
            <a:extLst>
              <a:ext uri="{FF2B5EF4-FFF2-40B4-BE49-F238E27FC236}">
                <a16:creationId xmlns:a16="http://schemas.microsoft.com/office/drawing/2014/main" id="{F138FA74-7561-4684-AF8E-85AC9D6C10ED}"/>
              </a:ext>
            </a:extLst>
          </p:cNvPr>
          <p:cNvSpPr>
            <a:spLocks noGrp="1"/>
          </p:cNvSpPr>
          <p:nvPr>
            <p:ph type="body" sz="quarter" idx="10"/>
          </p:nvPr>
        </p:nvSpPr>
        <p:spPr/>
        <p:txBody>
          <a:bodyPr/>
          <a:lstStyle/>
          <a:p>
            <a:pPr marL="0" indent="0">
              <a:buNone/>
            </a:pPr>
            <a:r>
              <a:rPr lang="en-GB" sz="2400"/>
              <a:t>20% Start payment. </a:t>
            </a:r>
          </a:p>
          <a:p>
            <a:endParaRPr lang="en-GB" sz="2400"/>
          </a:p>
          <a:p>
            <a:pPr marL="0" indent="0">
              <a:buNone/>
            </a:pPr>
            <a:r>
              <a:rPr lang="en-GB" sz="2400"/>
              <a:t>70% On Programme Payment payments. </a:t>
            </a:r>
          </a:p>
          <a:p>
            <a:pPr marL="0" indent="0">
              <a:buNone/>
            </a:pPr>
            <a:endParaRPr lang="en-GB" sz="2400"/>
          </a:p>
          <a:p>
            <a:pPr marL="0" indent="0">
              <a:buNone/>
            </a:pPr>
            <a:r>
              <a:rPr lang="en-GB" sz="2400"/>
              <a:t>To be divided by the number of months the project shall be operating and paid on a monthly basis. </a:t>
            </a:r>
          </a:p>
          <a:p>
            <a:pPr marL="0" indent="0">
              <a:buNone/>
            </a:pPr>
            <a:r>
              <a:rPr lang="en-GB" sz="2400"/>
              <a:t> </a:t>
            </a:r>
          </a:p>
          <a:p>
            <a:pPr marL="0" indent="0">
              <a:buNone/>
            </a:pPr>
            <a:r>
              <a:rPr lang="en-GB" sz="2400"/>
              <a:t>10% End of Contract Evaluation. </a:t>
            </a:r>
          </a:p>
          <a:p>
            <a:endParaRPr lang="en-GB"/>
          </a:p>
        </p:txBody>
      </p:sp>
      <p:graphicFrame>
        <p:nvGraphicFramePr>
          <p:cNvPr id="5" name="Object 4">
            <a:extLst>
              <a:ext uri="{FF2B5EF4-FFF2-40B4-BE49-F238E27FC236}">
                <a16:creationId xmlns:a16="http://schemas.microsoft.com/office/drawing/2014/main" id="{0C321AA0-2746-487A-A57B-A25910F25CD6}"/>
              </a:ext>
            </a:extLst>
          </p:cNvPr>
          <p:cNvGraphicFramePr>
            <a:graphicFrameLocks noChangeAspect="1"/>
          </p:cNvGraphicFramePr>
          <p:nvPr>
            <p:extLst>
              <p:ext uri="{D42A27DB-BD31-4B8C-83A1-F6EECF244321}">
                <p14:modId xmlns:p14="http://schemas.microsoft.com/office/powerpoint/2010/main" val="4178962041"/>
              </p:ext>
            </p:extLst>
          </p:nvPr>
        </p:nvGraphicFramePr>
        <p:xfrm>
          <a:off x="8524041" y="1770587"/>
          <a:ext cx="1543235" cy="1302105"/>
        </p:xfrm>
        <a:graphic>
          <a:graphicData uri="http://schemas.openxmlformats.org/presentationml/2006/ole">
            <mc:AlternateContent xmlns:mc="http://schemas.openxmlformats.org/markup-compatibility/2006">
              <mc:Choice xmlns:v="urn:schemas-microsoft-com:vml" Requires="v">
                <p:oleObj name="Document" showAsIcon="1" r:id="rId2" imgW="914400" imgH="771525" progId="Word.Document.12">
                  <p:embed/>
                </p:oleObj>
              </mc:Choice>
              <mc:Fallback>
                <p:oleObj name="Document" showAsIcon="1" r:id="rId2" imgW="914400" imgH="771525" progId="Word.Document.12">
                  <p:embed/>
                  <p:pic>
                    <p:nvPicPr>
                      <p:cNvPr id="5" name="Object 4">
                        <a:extLst>
                          <a:ext uri="{FF2B5EF4-FFF2-40B4-BE49-F238E27FC236}">
                            <a16:creationId xmlns:a16="http://schemas.microsoft.com/office/drawing/2014/main" id="{0C321AA0-2746-487A-A57B-A25910F25CD6}"/>
                          </a:ext>
                        </a:extLst>
                      </p:cNvPr>
                      <p:cNvPicPr/>
                      <p:nvPr/>
                    </p:nvPicPr>
                    <p:blipFill>
                      <a:blip r:embed="rId3"/>
                      <a:stretch>
                        <a:fillRect/>
                      </a:stretch>
                    </p:blipFill>
                    <p:spPr>
                      <a:xfrm>
                        <a:off x="8524041" y="1770587"/>
                        <a:ext cx="1543235" cy="1302105"/>
                      </a:xfrm>
                      <a:prstGeom prst="rect">
                        <a:avLst/>
                      </a:prstGeom>
                    </p:spPr>
                  </p:pic>
                </p:oleObj>
              </mc:Fallback>
            </mc:AlternateContent>
          </a:graphicData>
        </a:graphic>
      </p:graphicFrame>
    </p:spTree>
    <p:extLst>
      <p:ext uri="{BB962C8B-B14F-4D97-AF65-F5344CB8AC3E}">
        <p14:creationId xmlns:p14="http://schemas.microsoft.com/office/powerpoint/2010/main" val="3130778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366DE2-F438-4D53-B6E5-B04F90108BFF}"/>
              </a:ext>
            </a:extLst>
          </p:cNvPr>
          <p:cNvSpPr>
            <a:spLocks noGrp="1"/>
          </p:cNvSpPr>
          <p:nvPr>
            <p:ph type="title"/>
          </p:nvPr>
        </p:nvSpPr>
        <p:spPr>
          <a:xfrm>
            <a:off x="433077" y="365125"/>
            <a:ext cx="11399259" cy="1325563"/>
          </a:xfrm>
        </p:spPr>
        <p:txBody>
          <a:bodyPr/>
          <a:lstStyle/>
          <a:p>
            <a:pPr algn="ctr"/>
            <a:r>
              <a:rPr lang="en-GB" sz="4000"/>
              <a:t>Due Diligence Expectations</a:t>
            </a:r>
            <a:endParaRPr lang="en-GB"/>
          </a:p>
        </p:txBody>
      </p:sp>
      <p:graphicFrame>
        <p:nvGraphicFramePr>
          <p:cNvPr id="9" name="Object 8">
            <a:extLst>
              <a:ext uri="{FF2B5EF4-FFF2-40B4-BE49-F238E27FC236}">
                <a16:creationId xmlns:a16="http://schemas.microsoft.com/office/drawing/2014/main" id="{9FBEFA48-B4BD-4737-9889-E3581DB8A1BB}"/>
              </a:ext>
            </a:extLst>
          </p:cNvPr>
          <p:cNvGraphicFramePr>
            <a:graphicFrameLocks noChangeAspect="1"/>
          </p:cNvGraphicFramePr>
          <p:nvPr>
            <p:extLst>
              <p:ext uri="{D42A27DB-BD31-4B8C-83A1-F6EECF244321}">
                <p14:modId xmlns:p14="http://schemas.microsoft.com/office/powerpoint/2010/main" val="4067943367"/>
              </p:ext>
            </p:extLst>
          </p:nvPr>
        </p:nvGraphicFramePr>
        <p:xfrm>
          <a:off x="5129752" y="2293332"/>
          <a:ext cx="2166595" cy="1876964"/>
        </p:xfrm>
        <a:graphic>
          <a:graphicData uri="http://schemas.openxmlformats.org/presentationml/2006/ole">
            <mc:AlternateContent xmlns:mc="http://schemas.openxmlformats.org/markup-compatibility/2006">
              <mc:Choice xmlns:v="urn:schemas-microsoft-com:vml" Requires="v">
                <p:oleObj name="Document" showAsIcon="1" r:id="rId2" imgW="914400" imgH="792685" progId="Word.Document.12">
                  <p:embed/>
                </p:oleObj>
              </mc:Choice>
              <mc:Fallback>
                <p:oleObj name="Document" showAsIcon="1" r:id="rId2" imgW="914400" imgH="792685" progId="Word.Document.12">
                  <p:embed/>
                  <p:pic>
                    <p:nvPicPr>
                      <p:cNvPr id="9" name="Object 8">
                        <a:extLst>
                          <a:ext uri="{FF2B5EF4-FFF2-40B4-BE49-F238E27FC236}">
                            <a16:creationId xmlns:a16="http://schemas.microsoft.com/office/drawing/2014/main" id="{9FBEFA48-B4BD-4737-9889-E3581DB8A1BB}"/>
                          </a:ext>
                        </a:extLst>
                      </p:cNvPr>
                      <p:cNvPicPr/>
                      <p:nvPr/>
                    </p:nvPicPr>
                    <p:blipFill>
                      <a:blip r:embed="rId3"/>
                      <a:stretch>
                        <a:fillRect/>
                      </a:stretch>
                    </p:blipFill>
                    <p:spPr>
                      <a:xfrm>
                        <a:off x="5129752" y="2293332"/>
                        <a:ext cx="2166595" cy="1876964"/>
                      </a:xfrm>
                      <a:prstGeom prst="rect">
                        <a:avLst/>
                      </a:prstGeom>
                    </p:spPr>
                  </p:pic>
                </p:oleObj>
              </mc:Fallback>
            </mc:AlternateContent>
          </a:graphicData>
        </a:graphic>
      </p:graphicFrame>
    </p:spTree>
    <p:extLst>
      <p:ext uri="{BB962C8B-B14F-4D97-AF65-F5344CB8AC3E}">
        <p14:creationId xmlns:p14="http://schemas.microsoft.com/office/powerpoint/2010/main" val="3902109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DFEB89-4EB3-44AE-A28A-7C50651B208C}"/>
              </a:ext>
            </a:extLst>
          </p:cNvPr>
          <p:cNvSpPr>
            <a:spLocks noGrp="1"/>
          </p:cNvSpPr>
          <p:nvPr>
            <p:ph type="title"/>
          </p:nvPr>
        </p:nvSpPr>
        <p:spPr>
          <a:xfrm>
            <a:off x="433077" y="365125"/>
            <a:ext cx="11399259" cy="1325563"/>
          </a:xfrm>
        </p:spPr>
        <p:txBody>
          <a:bodyPr/>
          <a:lstStyle/>
          <a:p>
            <a:pPr algn="ctr"/>
            <a:r>
              <a:rPr lang="en-GB" sz="4000"/>
              <a:t>Support to Grant Recipients</a:t>
            </a:r>
            <a:endParaRPr lang="en-GB"/>
          </a:p>
        </p:txBody>
      </p:sp>
      <p:sp>
        <p:nvSpPr>
          <p:cNvPr id="2" name="Content Placeholder 1">
            <a:extLst>
              <a:ext uri="{FF2B5EF4-FFF2-40B4-BE49-F238E27FC236}">
                <a16:creationId xmlns:a16="http://schemas.microsoft.com/office/drawing/2014/main" id="{5148E505-B467-4B38-A381-2107257C4E6F}"/>
              </a:ext>
            </a:extLst>
          </p:cNvPr>
          <p:cNvSpPr>
            <a:spLocks noGrp="1"/>
          </p:cNvSpPr>
          <p:nvPr>
            <p:ph type="body" sz="quarter" idx="10"/>
          </p:nvPr>
        </p:nvSpPr>
        <p:spPr>
          <a:xfrm>
            <a:off x="434086" y="1481931"/>
            <a:ext cx="11398250" cy="3894138"/>
          </a:xfrm>
        </p:spPr>
        <p:txBody>
          <a:bodyPr>
            <a:normAutofit fontScale="25000" lnSpcReduction="20000"/>
          </a:bodyPr>
          <a:lstStyle/>
          <a:p>
            <a:pPr marL="0" indent="0" algn="just">
              <a:buNone/>
            </a:pPr>
            <a:r>
              <a:rPr lang="en-GB" sz="8000">
                <a:effectLst/>
                <a:latin typeface="Helvetica" panose="020B0604020202020204" pitchFamily="34" charset="0"/>
                <a:ea typeface="Calibri" panose="020F0502020204030204" pitchFamily="34" charset="0"/>
                <a:cs typeface="Helvetica" panose="020B0604020202020204" pitchFamily="34" charset="0"/>
              </a:rPr>
              <a:t>As </a:t>
            </a:r>
            <a:r>
              <a:rPr lang="en-GB" sz="8000" b="1">
                <a:effectLst/>
                <a:latin typeface="Helvetica" panose="020B0604020202020204" pitchFamily="34" charset="0"/>
                <a:ea typeface="Calibri" panose="020F0502020204030204" pitchFamily="34" charset="0"/>
                <a:cs typeface="Helvetica" panose="020B0604020202020204" pitchFamily="34" charset="0"/>
              </a:rPr>
              <a:t>the lead of the Community Grants Contract,</a:t>
            </a:r>
            <a:r>
              <a:rPr lang="en-GB" sz="8000">
                <a:effectLst/>
                <a:latin typeface="Helvetica" panose="020B0604020202020204" pitchFamily="34" charset="0"/>
                <a:ea typeface="Calibri" panose="020F0502020204030204" pitchFamily="34" charset="0"/>
                <a:cs typeface="Helvetica" panose="020B0604020202020204" pitchFamily="34" charset="0"/>
              </a:rPr>
              <a:t> I am dedicated to supporting and guiding each Grants Applicants from the Application to the End of the Delivery. I am always available to answer Grant Recipients queries over the phone, email and via Teams. I implement processes and activities, such as </a:t>
            </a:r>
            <a:r>
              <a:rPr lang="en-GB" sz="8000" err="1">
                <a:effectLst/>
                <a:latin typeface="Helvetica" panose="020B0604020202020204" pitchFamily="34" charset="0"/>
                <a:ea typeface="Calibri" panose="020F0502020204030204" pitchFamily="34" charset="0"/>
                <a:cs typeface="Helvetica" panose="020B0604020202020204" pitchFamily="34" charset="0"/>
              </a:rPr>
              <a:t>Telekits</a:t>
            </a:r>
            <a:r>
              <a:rPr lang="en-GB" sz="8000">
                <a:effectLst/>
                <a:latin typeface="Helvetica" panose="020B0604020202020204" pitchFamily="34" charset="0"/>
                <a:ea typeface="Calibri" panose="020F0502020204030204" pitchFamily="34" charset="0"/>
                <a:cs typeface="Helvetica" panose="020B0604020202020204" pitchFamily="34" charset="0"/>
              </a:rPr>
              <a:t>, to help ease the completion of the formalities and help Grant Recipients meet the contract requirements.</a:t>
            </a:r>
          </a:p>
          <a:p>
            <a:pPr marL="0" indent="0" algn="just">
              <a:buNone/>
            </a:pPr>
            <a:r>
              <a:rPr lang="en-GB" sz="8000">
                <a:effectLst/>
                <a:latin typeface="Helvetica" panose="020B0604020202020204" pitchFamily="34" charset="0"/>
                <a:ea typeface="Calibri" panose="020F0502020204030204" pitchFamily="34" charset="0"/>
                <a:cs typeface="Helvetica" panose="020B0604020202020204" pitchFamily="34" charset="0"/>
              </a:rPr>
              <a:t>I believe in a one-to-one approach, and a forward and transparent attitude towards Grant Recipients. I encourage Grant Recipients to share good practice, help each other, and be involved with the decision process as a Panel Member. All relevant documents, guidance, updates, Q&amp;As are regularly shared with Grants Recipients via email, and easily accessible to Grant Recipients via a robust online Portal. I deliver group sessions online such as On Boarding meetings, Refresher sessions and others.</a:t>
            </a:r>
            <a:endParaRPr lang="en-GB" sz="8000">
              <a:latin typeface="Helvetica" panose="020B0604020202020204" pitchFamily="34" charset="0"/>
              <a:ea typeface="Calibri" panose="020F0502020204030204" pitchFamily="34" charset="0"/>
              <a:cs typeface="Helvetica" panose="020B0604020202020204" pitchFamily="34" charset="0"/>
            </a:endParaRPr>
          </a:p>
          <a:p>
            <a:pPr marL="0" indent="0" algn="just">
              <a:buNone/>
            </a:pPr>
            <a:r>
              <a:rPr lang="en-GB" sz="8000">
                <a:effectLst/>
                <a:latin typeface="Helvetica" panose="020B0604020202020204" pitchFamily="34" charset="0"/>
                <a:ea typeface="Calibri" panose="020F0502020204030204" pitchFamily="34" charset="0"/>
                <a:cs typeface="Helvetica" panose="020B0604020202020204" pitchFamily="34" charset="0"/>
              </a:rPr>
              <a:t>Coming from years of working and being involved within the Voluntary and Community Sector, I take this role to heart as I find it gratifying to be able to help the third sector or small organisations change local people’s life.</a:t>
            </a:r>
          </a:p>
          <a:p>
            <a:pPr marL="0" indent="0" algn="just">
              <a:buNone/>
            </a:pPr>
            <a:r>
              <a:rPr lang="en-GB" sz="8000">
                <a:effectLst/>
                <a:latin typeface="Helvetica" panose="020B0604020202020204" pitchFamily="34" charset="0"/>
                <a:ea typeface="Calibri" panose="020F0502020204030204" pitchFamily="34" charset="0"/>
                <a:cs typeface="Helvetica" panose="020B0604020202020204" pitchFamily="34" charset="0"/>
              </a:rPr>
              <a:t>One of the results of the Intense one-to-one Support is that some current Grant Recipients who never worked on an ESF Contract before the ESF Community Grants are now applying for a second contract following their successful achievement.</a:t>
            </a:r>
          </a:p>
          <a:p>
            <a:pPr marL="0" indent="0">
              <a:buNone/>
            </a:pPr>
            <a:endParaRPr lang="en-GB"/>
          </a:p>
        </p:txBody>
      </p:sp>
    </p:spTree>
    <p:extLst>
      <p:ext uri="{BB962C8B-B14F-4D97-AF65-F5344CB8AC3E}">
        <p14:creationId xmlns:p14="http://schemas.microsoft.com/office/powerpoint/2010/main" val="256852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D6E2C-5C5F-496F-8FBD-F8C8B3798C85}"/>
              </a:ext>
            </a:extLst>
          </p:cNvPr>
          <p:cNvSpPr>
            <a:spLocks noGrp="1"/>
          </p:cNvSpPr>
          <p:nvPr>
            <p:ph type="title"/>
          </p:nvPr>
        </p:nvSpPr>
        <p:spPr>
          <a:xfrm>
            <a:off x="433077" y="365125"/>
            <a:ext cx="11399259" cy="1325563"/>
          </a:xfrm>
        </p:spPr>
        <p:txBody>
          <a:bodyPr/>
          <a:lstStyle/>
          <a:p>
            <a:pPr algn="ctr"/>
            <a:r>
              <a:rPr lang="en-GB" sz="4000"/>
              <a:t>Successful Grant Recipients</a:t>
            </a:r>
            <a:endParaRPr lang="en-GB"/>
          </a:p>
        </p:txBody>
      </p:sp>
      <p:sp>
        <p:nvSpPr>
          <p:cNvPr id="2" name="Content Placeholder 1">
            <a:extLst>
              <a:ext uri="{FF2B5EF4-FFF2-40B4-BE49-F238E27FC236}">
                <a16:creationId xmlns:a16="http://schemas.microsoft.com/office/drawing/2014/main" id="{FDA112CC-B787-481C-9CF7-FBBE5ACBF473}"/>
              </a:ext>
            </a:extLst>
          </p:cNvPr>
          <p:cNvSpPr>
            <a:spLocks noGrp="1"/>
          </p:cNvSpPr>
          <p:nvPr>
            <p:ph idx="4294967295"/>
          </p:nvPr>
        </p:nvSpPr>
        <p:spPr>
          <a:xfrm>
            <a:off x="1074951" y="2306278"/>
            <a:ext cx="10115509" cy="2605088"/>
          </a:xfrm>
        </p:spPr>
        <p:txBody>
          <a:bodyPr>
            <a:normAutofit/>
          </a:bodyPr>
          <a:lstStyle/>
          <a:p>
            <a:pPr marL="0" indent="0">
              <a:buNone/>
            </a:pPr>
            <a:r>
              <a:rPr lang="en-GB" sz="2600">
                <a:effectLst/>
                <a:latin typeface="Helvetica" panose="020B0604020202020204" pitchFamily="34" charset="0"/>
                <a:ea typeface="Calibri" panose="020F0502020204030204" pitchFamily="34" charset="0"/>
                <a:cs typeface="Helvetica" panose="020B0604020202020204" pitchFamily="34" charset="0"/>
              </a:rPr>
              <a:t>View successful Grant Recipients and thei</a:t>
            </a:r>
            <a:r>
              <a:rPr lang="en-GB" sz="2600">
                <a:latin typeface="Helvetica" panose="020B0604020202020204" pitchFamily="34" charset="0"/>
                <a:ea typeface="Calibri" panose="020F0502020204030204" pitchFamily="34" charset="0"/>
                <a:cs typeface="Helvetica" panose="020B0604020202020204" pitchFamily="34" charset="0"/>
              </a:rPr>
              <a:t>r achievements here: </a:t>
            </a:r>
          </a:p>
          <a:p>
            <a:pPr marL="0" indent="0">
              <a:buNone/>
            </a:pP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a:effectLst/>
              <a:latin typeface="Helvetica" panose="020B0604020202020204" pitchFamily="34" charset="0"/>
              <a:ea typeface="Calibri" panose="020F0502020204030204" pitchFamily="34" charset="0"/>
              <a:cs typeface="Helvetica" panose="020B0604020202020204" pitchFamily="34" charset="0"/>
            </a:endParaRPr>
          </a:p>
        </p:txBody>
      </p:sp>
      <p:graphicFrame>
        <p:nvGraphicFramePr>
          <p:cNvPr id="3" name="Object 2">
            <a:extLst>
              <a:ext uri="{FF2B5EF4-FFF2-40B4-BE49-F238E27FC236}">
                <a16:creationId xmlns:a16="http://schemas.microsoft.com/office/drawing/2014/main" id="{1B399B6C-0F06-4945-A71A-C6CB89CD876E}"/>
              </a:ext>
            </a:extLst>
          </p:cNvPr>
          <p:cNvGraphicFramePr>
            <a:graphicFrameLocks noChangeAspect="1"/>
          </p:cNvGraphicFramePr>
          <p:nvPr>
            <p:extLst>
              <p:ext uri="{D42A27DB-BD31-4B8C-83A1-F6EECF244321}">
                <p14:modId xmlns:p14="http://schemas.microsoft.com/office/powerpoint/2010/main" val="989393162"/>
              </p:ext>
            </p:extLst>
          </p:nvPr>
        </p:nvGraphicFramePr>
        <p:xfrm>
          <a:off x="5157561" y="3263592"/>
          <a:ext cx="1876878" cy="1583616"/>
        </p:xfrm>
        <a:graphic>
          <a:graphicData uri="http://schemas.openxmlformats.org/presentationml/2006/ole">
            <mc:AlternateContent xmlns:mc="http://schemas.openxmlformats.org/markup-compatibility/2006">
              <mc:Choice xmlns:v="urn:schemas-microsoft-com:vml" Requires="v">
                <p:oleObj name="PDF" showAsIcon="1" r:id="rId2" imgW="914400" imgH="771525" progId="FoxitReader.Document">
                  <p:embed/>
                </p:oleObj>
              </mc:Choice>
              <mc:Fallback>
                <p:oleObj name="PDF" showAsIcon="1" r:id="rId2" imgW="914400" imgH="771525" progId="FoxitReader.Document">
                  <p:embed/>
                  <p:pic>
                    <p:nvPicPr>
                      <p:cNvPr id="3" name="Object 2">
                        <a:extLst>
                          <a:ext uri="{FF2B5EF4-FFF2-40B4-BE49-F238E27FC236}">
                            <a16:creationId xmlns:a16="http://schemas.microsoft.com/office/drawing/2014/main" id="{1B399B6C-0F06-4945-A71A-C6CB89CD876E}"/>
                          </a:ext>
                        </a:extLst>
                      </p:cNvPr>
                      <p:cNvPicPr/>
                      <p:nvPr/>
                    </p:nvPicPr>
                    <p:blipFill>
                      <a:blip r:embed="rId3"/>
                      <a:stretch>
                        <a:fillRect/>
                      </a:stretch>
                    </p:blipFill>
                    <p:spPr>
                      <a:xfrm>
                        <a:off x="5157561" y="3263592"/>
                        <a:ext cx="1876878" cy="1583616"/>
                      </a:xfrm>
                      <a:prstGeom prst="rect">
                        <a:avLst/>
                      </a:prstGeom>
                    </p:spPr>
                  </p:pic>
                </p:oleObj>
              </mc:Fallback>
            </mc:AlternateContent>
          </a:graphicData>
        </a:graphic>
      </p:graphicFrame>
    </p:spTree>
    <p:extLst>
      <p:ext uri="{BB962C8B-B14F-4D97-AF65-F5344CB8AC3E}">
        <p14:creationId xmlns:p14="http://schemas.microsoft.com/office/powerpoint/2010/main" val="1672609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2B08-86D8-49FB-B13B-9B07ACD5FF55}"/>
              </a:ext>
            </a:extLst>
          </p:cNvPr>
          <p:cNvSpPr>
            <a:spLocks noGrp="1"/>
          </p:cNvSpPr>
          <p:nvPr>
            <p:ph type="title"/>
          </p:nvPr>
        </p:nvSpPr>
        <p:spPr>
          <a:xfrm>
            <a:off x="433077" y="365125"/>
            <a:ext cx="11399259" cy="1325563"/>
          </a:xfrm>
        </p:spPr>
        <p:txBody>
          <a:bodyPr/>
          <a:lstStyle/>
          <a:p>
            <a:pPr algn="ctr"/>
            <a:r>
              <a:rPr lang="en-GB"/>
              <a:t>Panel Dates</a:t>
            </a:r>
          </a:p>
        </p:txBody>
      </p:sp>
      <p:sp>
        <p:nvSpPr>
          <p:cNvPr id="3" name="Text Placeholder 2">
            <a:extLst>
              <a:ext uri="{FF2B5EF4-FFF2-40B4-BE49-F238E27FC236}">
                <a16:creationId xmlns:a16="http://schemas.microsoft.com/office/drawing/2014/main" id="{F6663FAE-1685-42E9-86C0-FA9A2F2FD950}"/>
              </a:ext>
            </a:extLst>
          </p:cNvPr>
          <p:cNvSpPr>
            <a:spLocks noGrp="1"/>
          </p:cNvSpPr>
          <p:nvPr>
            <p:ph type="body" sz="quarter" idx="10"/>
          </p:nvPr>
        </p:nvSpPr>
        <p:spPr>
          <a:xfrm>
            <a:off x="433388" y="1847850"/>
            <a:ext cx="11407775" cy="617538"/>
          </a:xfrm>
        </p:spPr>
        <p:txBody>
          <a:bodyPr vert="horz" lIns="91440" tIns="45720" rIns="91440" bIns="45720" rtlCol="0" anchor="t">
            <a:noAutofit/>
          </a:bodyPr>
          <a:lstStyle/>
          <a:p>
            <a:pPr>
              <a:buFont typeface="Wingdings" panose="020B0604020202020204" pitchFamily="34" charset="0"/>
              <a:buChar char="§"/>
            </a:pPr>
            <a:r>
              <a:rPr lang="en-GB" sz="2000">
                <a:latin typeface="Helvetica"/>
                <a:ea typeface="Lato"/>
                <a:cs typeface="Lato"/>
              </a:rPr>
              <a:t>Here is information for the future panel dates:</a:t>
            </a:r>
            <a:endParaRPr lang="en-US" sz="2000"/>
          </a:p>
          <a:p>
            <a:pPr>
              <a:buFont typeface="Wingdings" panose="020B0604020202020204" pitchFamily="34" charset="0"/>
              <a:buChar char="§"/>
            </a:pPr>
            <a:endParaRPr lang="en-GB" sz="2000"/>
          </a:p>
          <a:p>
            <a:pPr>
              <a:buFont typeface="Wingdings" panose="020B0604020202020204" pitchFamily="34" charset="0"/>
              <a:buChar char="§"/>
            </a:pPr>
            <a:endParaRPr lang="en-GB" sz="2000"/>
          </a:p>
          <a:p>
            <a:pPr>
              <a:buFont typeface="Wingdings" panose="020B0604020202020204" pitchFamily="34" charset="0"/>
              <a:buChar char="§"/>
            </a:pPr>
            <a:endParaRPr lang="en-GB" sz="2000">
              <a:latin typeface="Helvetica"/>
              <a:ea typeface="Lato"/>
              <a:cs typeface="Lato"/>
            </a:endParaRPr>
          </a:p>
          <a:p>
            <a:endParaRPr lang="en-GB" sz="2000"/>
          </a:p>
          <a:p>
            <a:pPr marL="0" indent="0" algn="just">
              <a:buNone/>
            </a:pPr>
            <a:r>
              <a:rPr lang="en-GB" sz="1600">
                <a:latin typeface="Helvetica"/>
                <a:ea typeface="Lato"/>
                <a:cs typeface="Helvetica"/>
              </a:rPr>
              <a:t>The </a:t>
            </a:r>
            <a:r>
              <a:rPr lang="en-GB" sz="1600" b="1">
                <a:latin typeface="Helvetica"/>
                <a:ea typeface="Lato"/>
                <a:cs typeface="Helvetica"/>
              </a:rPr>
              <a:t>London South</a:t>
            </a:r>
            <a:r>
              <a:rPr lang="en-GB" sz="1600">
                <a:latin typeface="Helvetica"/>
                <a:ea typeface="Lato"/>
                <a:cs typeface="Helvetica"/>
              </a:rPr>
              <a:t> Panel has been cancelled as the London South ESF Community Grants have now been fully allocated. No future Panel is due to be scheduled until further notice. LLC will review the situation early 2022 and decide if another London South Panel needs to be organised. In which case, we will contact you to ask if you still wish for your Application to be submitted to the Panel. Please keep an eye on our website or Contact Zaia Merabet for further clarifications. We apologise for the inconvenience caused.</a:t>
            </a:r>
            <a:endParaRPr lang="en-GB" sz="1600">
              <a:latin typeface="Helvetica"/>
              <a:ea typeface="Lato"/>
            </a:endParaRPr>
          </a:p>
        </p:txBody>
      </p:sp>
      <p:graphicFrame>
        <p:nvGraphicFramePr>
          <p:cNvPr id="6" name="Object 5">
            <a:extLst>
              <a:ext uri="{FF2B5EF4-FFF2-40B4-BE49-F238E27FC236}">
                <a16:creationId xmlns:a16="http://schemas.microsoft.com/office/drawing/2014/main" id="{06131FB8-6267-4F8E-BBDA-853211197B5E}"/>
              </a:ext>
            </a:extLst>
          </p:cNvPr>
          <p:cNvGraphicFramePr>
            <a:graphicFrameLocks noChangeAspect="1"/>
          </p:cNvGraphicFramePr>
          <p:nvPr>
            <p:extLst>
              <p:ext uri="{D42A27DB-BD31-4B8C-83A1-F6EECF244321}">
                <p14:modId xmlns:p14="http://schemas.microsoft.com/office/powerpoint/2010/main" val="969134349"/>
              </p:ext>
            </p:extLst>
          </p:nvPr>
        </p:nvGraphicFramePr>
        <p:xfrm>
          <a:off x="5972961" y="1526825"/>
          <a:ext cx="1444363" cy="1250768"/>
        </p:xfrm>
        <a:graphic>
          <a:graphicData uri="http://schemas.openxmlformats.org/presentationml/2006/ole">
            <mc:AlternateContent xmlns:mc="http://schemas.openxmlformats.org/markup-compatibility/2006">
              <mc:Choice xmlns:v="urn:schemas-microsoft-com:vml" Requires="v">
                <p:oleObj name="Document" showAsIcon="1" r:id="rId2" imgW="914400" imgH="792685" progId="Word.Document.12">
                  <p:embed/>
                </p:oleObj>
              </mc:Choice>
              <mc:Fallback>
                <p:oleObj name="Document" showAsIcon="1" r:id="rId2" imgW="914400" imgH="792685" progId="Word.Document.12">
                  <p:embed/>
                  <p:pic>
                    <p:nvPicPr>
                      <p:cNvPr id="6" name="Object 5">
                        <a:extLst>
                          <a:ext uri="{FF2B5EF4-FFF2-40B4-BE49-F238E27FC236}">
                            <a16:creationId xmlns:a16="http://schemas.microsoft.com/office/drawing/2014/main" id="{06131FB8-6267-4F8E-BBDA-853211197B5E}"/>
                          </a:ext>
                        </a:extLst>
                      </p:cNvPr>
                      <p:cNvPicPr/>
                      <p:nvPr/>
                    </p:nvPicPr>
                    <p:blipFill>
                      <a:blip r:embed="rId3"/>
                      <a:stretch>
                        <a:fillRect/>
                      </a:stretch>
                    </p:blipFill>
                    <p:spPr>
                      <a:xfrm>
                        <a:off x="5972961" y="1526825"/>
                        <a:ext cx="1444363" cy="1250768"/>
                      </a:xfrm>
                      <a:prstGeom prst="rect">
                        <a:avLst/>
                      </a:prstGeom>
                    </p:spPr>
                  </p:pic>
                </p:oleObj>
              </mc:Fallback>
            </mc:AlternateContent>
          </a:graphicData>
        </a:graphic>
      </p:graphicFrame>
    </p:spTree>
    <p:extLst>
      <p:ext uri="{BB962C8B-B14F-4D97-AF65-F5344CB8AC3E}">
        <p14:creationId xmlns:p14="http://schemas.microsoft.com/office/powerpoint/2010/main" val="227061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366DE2-F438-4D53-B6E5-B04F90108BFF}"/>
              </a:ext>
            </a:extLst>
          </p:cNvPr>
          <p:cNvSpPr>
            <a:spLocks noGrp="1"/>
          </p:cNvSpPr>
          <p:nvPr>
            <p:ph type="title"/>
          </p:nvPr>
        </p:nvSpPr>
        <p:spPr>
          <a:xfrm>
            <a:off x="433077" y="365125"/>
            <a:ext cx="11399259" cy="1325563"/>
          </a:xfrm>
        </p:spPr>
        <p:txBody>
          <a:bodyPr/>
          <a:lstStyle/>
          <a:p>
            <a:pPr algn="ctr"/>
            <a:r>
              <a:rPr lang="en-GB" sz="4000"/>
              <a:t>Contact Details</a:t>
            </a:r>
            <a:endParaRPr lang="en-GB"/>
          </a:p>
        </p:txBody>
      </p:sp>
      <p:sp>
        <p:nvSpPr>
          <p:cNvPr id="2" name="Content Placeholder 1">
            <a:extLst>
              <a:ext uri="{FF2B5EF4-FFF2-40B4-BE49-F238E27FC236}">
                <a16:creationId xmlns:a16="http://schemas.microsoft.com/office/drawing/2014/main" id="{A73DF807-1FFD-4CC3-B761-6CBEF8E9E3F0}"/>
              </a:ext>
            </a:extLst>
          </p:cNvPr>
          <p:cNvSpPr>
            <a:spLocks noGrp="1"/>
          </p:cNvSpPr>
          <p:nvPr>
            <p:ph idx="4294967295"/>
          </p:nvPr>
        </p:nvSpPr>
        <p:spPr>
          <a:xfrm>
            <a:off x="137258" y="1781667"/>
            <a:ext cx="11990895" cy="3139126"/>
          </a:xfrm>
        </p:spPr>
        <p:txBody>
          <a:bodyPr>
            <a:normAutofit lnSpcReduction="10000"/>
          </a:bodyPr>
          <a:lstStyle/>
          <a:p>
            <a:pPr>
              <a:buFont typeface="Wingdings" panose="05000000000000000000" pitchFamily="2" charset="2"/>
              <a:buChar char="§"/>
            </a:pPr>
            <a:r>
              <a:rPr lang="en-GB" sz="2400">
                <a:effectLst/>
                <a:latin typeface="Helvetica" panose="020B0604020202020204" pitchFamily="34" charset="0"/>
                <a:ea typeface="Calibri" panose="020F0502020204030204" pitchFamily="34" charset="0"/>
                <a:cs typeface="Helvetica" panose="020B0604020202020204" pitchFamily="34" charset="0"/>
              </a:rPr>
              <a:t>Further details regarding the LLC Community Grants can be found on our website at: </a:t>
            </a:r>
            <a:r>
              <a:rPr lang="en-GB" sz="2400"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rPr>
              <a:t>https://www.londonlc.org.uk/community-grants/</a:t>
            </a:r>
            <a:endParaRPr lang="en-GB" sz="240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r>
              <a:rPr lang="en-GB" sz="2400">
                <a:effectLst/>
                <a:latin typeface="Helvetica" panose="020B0604020202020204" pitchFamily="34" charset="0"/>
                <a:ea typeface="Calibri" panose="020F0502020204030204" pitchFamily="34" charset="0"/>
                <a:cs typeface="Helvetica" panose="020B0604020202020204" pitchFamily="34" charset="0"/>
              </a:rPr>
              <a:t>We can also be found via our social links </a:t>
            </a:r>
            <a:r>
              <a:rPr lang="en-GB" sz="2400"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3"/>
              </a:rPr>
              <a:t>Twitter |</a:t>
            </a:r>
            <a:r>
              <a:rPr lang="en-GB" sz="2400"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4"/>
              </a:rPr>
              <a:t> Facebook |</a:t>
            </a:r>
            <a:r>
              <a:rPr lang="en-GB" sz="2400"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5"/>
              </a:rPr>
              <a:t> Instagram |</a:t>
            </a:r>
            <a:r>
              <a:rPr lang="en-GB" sz="2400"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6"/>
              </a:rPr>
              <a:t> LinkedIn</a:t>
            </a:r>
            <a:r>
              <a:rPr lang="en-GB" sz="2400">
                <a:effectLst/>
                <a:latin typeface="Helvetica" panose="020B0604020202020204" pitchFamily="34" charset="0"/>
                <a:ea typeface="Calibri" panose="020F0502020204030204" pitchFamily="34" charset="0"/>
                <a:cs typeface="Helvetica" panose="020B0604020202020204" pitchFamily="34" charset="0"/>
              </a:rPr>
              <a:t> </a:t>
            </a:r>
          </a:p>
          <a:p>
            <a:pPr>
              <a:buFont typeface="Wingdings" panose="05000000000000000000" pitchFamily="2" charset="2"/>
              <a:buChar char="§"/>
            </a:pPr>
            <a:endParaRPr lang="en-GB" sz="240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r>
              <a:rPr lang="en-GB" sz="2400" b="0" i="0">
                <a:solidFill>
                  <a:srgbClr val="000000"/>
                </a:solidFill>
                <a:effectLst/>
                <a:latin typeface="Helvetica" panose="020B0604020202020204" pitchFamily="34" charset="0"/>
                <a:cs typeface="Helvetica" panose="020B0604020202020204" pitchFamily="34" charset="0"/>
              </a:rPr>
              <a:t>We would like to invite anyone who may have interest in the ESF Community Grants to contact Zaia via </a:t>
            </a:r>
            <a:r>
              <a:rPr lang="en-GB" sz="2400" b="0" i="0" u="none" strike="noStrike">
                <a:solidFill>
                  <a:srgbClr val="1779BA"/>
                </a:solidFill>
                <a:effectLst/>
                <a:latin typeface="Helvetica" panose="020B0604020202020204" pitchFamily="34" charset="0"/>
                <a:cs typeface="Helvetica" panose="020B0604020202020204" pitchFamily="34" charset="0"/>
                <a:hlinkClick r:id="rId7"/>
              </a:rPr>
              <a:t>community.grants@londonlc.org.uk</a:t>
            </a:r>
            <a:r>
              <a:rPr lang="en-GB" sz="2400" b="0" i="0">
                <a:solidFill>
                  <a:srgbClr val="000000"/>
                </a:solidFill>
                <a:effectLst/>
                <a:latin typeface="Helvetica" panose="020B0604020202020204" pitchFamily="34" charset="0"/>
                <a:cs typeface="Helvetica" panose="020B0604020202020204" pitchFamily="34" charset="0"/>
              </a:rPr>
              <a:t>. </a:t>
            </a:r>
          </a:p>
          <a:p>
            <a:r>
              <a:rPr lang="en-GB" sz="2400">
                <a:solidFill>
                  <a:srgbClr val="000000"/>
                </a:solidFill>
                <a:latin typeface="Helvetica" panose="020B0604020202020204" pitchFamily="34" charset="0"/>
                <a:cs typeface="Helvetica" panose="020B0604020202020204" pitchFamily="34" charset="0"/>
              </a:rPr>
              <a:t>W</a:t>
            </a:r>
            <a:r>
              <a:rPr lang="en-GB" sz="2400" b="0" i="0">
                <a:solidFill>
                  <a:srgbClr val="000000"/>
                </a:solidFill>
                <a:effectLst/>
                <a:latin typeface="Helvetica" panose="020B0604020202020204" pitchFamily="34" charset="0"/>
                <a:cs typeface="Helvetica" panose="020B0604020202020204" pitchFamily="34" charset="0"/>
              </a:rPr>
              <a:t>e will then arrange for a telephone or Teams Meeting where Zaia will be able to clarify any points and answer all questions.</a:t>
            </a:r>
            <a:endParaRPr lang="en-GB" sz="240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sz="2600"/>
          </a:p>
        </p:txBody>
      </p:sp>
    </p:spTree>
    <p:extLst>
      <p:ext uri="{BB962C8B-B14F-4D97-AF65-F5344CB8AC3E}">
        <p14:creationId xmlns:p14="http://schemas.microsoft.com/office/powerpoint/2010/main" val="1163254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5825-0F20-4AD5-A95B-15770F4EEA5F}"/>
              </a:ext>
            </a:extLst>
          </p:cNvPr>
          <p:cNvSpPr>
            <a:spLocks noGrp="1"/>
          </p:cNvSpPr>
          <p:nvPr>
            <p:ph type="title"/>
          </p:nvPr>
        </p:nvSpPr>
        <p:spPr>
          <a:xfrm>
            <a:off x="743712" y="742502"/>
            <a:ext cx="4158225" cy="3315596"/>
          </a:xfrm>
        </p:spPr>
        <p:txBody>
          <a:bodyPr/>
          <a:lstStyle/>
          <a:p>
            <a:r>
              <a:rPr lang="en-GB"/>
              <a:t>We look forward to hearing from you.</a:t>
            </a:r>
          </a:p>
        </p:txBody>
      </p:sp>
      <p:sp>
        <p:nvSpPr>
          <p:cNvPr id="3" name="Text Placeholder 2">
            <a:extLst>
              <a:ext uri="{FF2B5EF4-FFF2-40B4-BE49-F238E27FC236}">
                <a16:creationId xmlns:a16="http://schemas.microsoft.com/office/drawing/2014/main" id="{358F3ABC-9FA6-4654-BE19-239AB2D8A92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25668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44BF02-CA77-42D1-BA0E-A8087F9336A3}"/>
              </a:ext>
            </a:extLst>
          </p:cNvPr>
          <p:cNvSpPr>
            <a:spLocks noGrp="1"/>
          </p:cNvSpPr>
          <p:nvPr>
            <p:ph type="title"/>
          </p:nvPr>
        </p:nvSpPr>
        <p:spPr>
          <a:xfrm>
            <a:off x="42420" y="365125"/>
            <a:ext cx="12107159" cy="1325563"/>
          </a:xfrm>
        </p:spPr>
        <p:txBody>
          <a:bodyPr>
            <a:normAutofit/>
          </a:bodyPr>
          <a:lstStyle/>
          <a:p>
            <a:r>
              <a:rPr lang="en-GB" sz="4000"/>
              <a:t>The Education and Skills Funding Agency (ESFA)</a:t>
            </a:r>
          </a:p>
        </p:txBody>
      </p:sp>
      <p:sp>
        <p:nvSpPr>
          <p:cNvPr id="2" name="Content Placeholder 1">
            <a:extLst>
              <a:ext uri="{FF2B5EF4-FFF2-40B4-BE49-F238E27FC236}">
                <a16:creationId xmlns:a16="http://schemas.microsoft.com/office/drawing/2014/main" id="{633D7954-9266-4599-AE06-958A7C0F7FDB}"/>
              </a:ext>
            </a:extLst>
          </p:cNvPr>
          <p:cNvSpPr>
            <a:spLocks noGrp="1"/>
          </p:cNvSpPr>
          <p:nvPr>
            <p:ph idx="4294967295"/>
          </p:nvPr>
        </p:nvSpPr>
        <p:spPr>
          <a:xfrm>
            <a:off x="480218" y="2019954"/>
            <a:ext cx="11231562" cy="2605088"/>
          </a:xfrm>
        </p:spPr>
        <p:txBody>
          <a:bodyPr vert="horz" lIns="91440" tIns="45720" rIns="91440" bIns="45720" rtlCol="0" anchor="t">
            <a:normAutofit/>
          </a:bodyPr>
          <a:lstStyle/>
          <a:p>
            <a:pPr marL="0" indent="0" algn="just">
              <a:buNone/>
            </a:pPr>
            <a:r>
              <a:rPr lang="en-GB" sz="2600">
                <a:latin typeface="Helvetica"/>
                <a:ea typeface="Lato"/>
                <a:cs typeface="Helvetica"/>
              </a:rPr>
              <a:t>The ESFA has contracted with LLC to act as a managing agent and to make ESF Community Grants available in the form of small grants (up to £20,000), to third sector and other small organisations for the purpose of mobilising disadvantaged or excluded unemployed and inactive people to enable their progress towards employment. </a:t>
            </a:r>
          </a:p>
          <a:p>
            <a:pPr marL="0" indent="0" algn="just">
              <a:buNone/>
            </a:pPr>
            <a:endParaRPr lang="en-US" sz="2600">
              <a:latin typeface="Helvetica"/>
              <a:ea typeface="Lato"/>
              <a:cs typeface="Helvetica"/>
            </a:endParaRPr>
          </a:p>
        </p:txBody>
      </p:sp>
    </p:spTree>
    <p:extLst>
      <p:ext uri="{BB962C8B-B14F-4D97-AF65-F5344CB8AC3E}">
        <p14:creationId xmlns:p14="http://schemas.microsoft.com/office/powerpoint/2010/main" val="2918640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475F1F-44D2-4E39-BA5A-E4650A756228}"/>
              </a:ext>
            </a:extLst>
          </p:cNvPr>
          <p:cNvSpPr>
            <a:spLocks noGrp="1"/>
          </p:cNvSpPr>
          <p:nvPr>
            <p:ph type="title"/>
          </p:nvPr>
        </p:nvSpPr>
        <p:spPr>
          <a:xfrm>
            <a:off x="433077" y="365125"/>
            <a:ext cx="11399259" cy="1325563"/>
          </a:xfrm>
        </p:spPr>
        <p:txBody>
          <a:bodyPr>
            <a:normAutofit/>
          </a:bodyPr>
          <a:lstStyle/>
          <a:p>
            <a:pPr algn="ctr"/>
            <a:r>
              <a:rPr lang="en-GB" sz="4000"/>
              <a:t>ESF (European Social Fund) Funded</a:t>
            </a:r>
          </a:p>
        </p:txBody>
      </p:sp>
      <p:sp>
        <p:nvSpPr>
          <p:cNvPr id="2" name="Content Placeholder 1">
            <a:extLst>
              <a:ext uri="{FF2B5EF4-FFF2-40B4-BE49-F238E27FC236}">
                <a16:creationId xmlns:a16="http://schemas.microsoft.com/office/drawing/2014/main" id="{9519386E-296D-4F71-AF9F-87B61EECFF86}"/>
              </a:ext>
            </a:extLst>
          </p:cNvPr>
          <p:cNvSpPr>
            <a:spLocks noGrp="1"/>
          </p:cNvSpPr>
          <p:nvPr>
            <p:ph idx="4294967295"/>
          </p:nvPr>
        </p:nvSpPr>
        <p:spPr>
          <a:xfrm>
            <a:off x="396370" y="2387600"/>
            <a:ext cx="11399259" cy="2605088"/>
          </a:xfrm>
        </p:spPr>
        <p:txBody>
          <a:bodyPr>
            <a:normAutofit/>
          </a:bodyPr>
          <a:lstStyle/>
          <a:p>
            <a:pPr marL="0" indent="0">
              <a:buNone/>
            </a:pPr>
            <a:r>
              <a:rPr lang="en-GB" sz="2600" b="1">
                <a:effectLst/>
                <a:latin typeface="Helvetica" panose="020B0604020202020204" pitchFamily="34" charset="0"/>
                <a:ea typeface="Calibri" panose="020F0502020204030204" pitchFamily="34" charset="0"/>
                <a:cs typeface="Helvetica" panose="020B0604020202020204" pitchFamily="34" charset="0"/>
              </a:rPr>
              <a:t>The ESF Community Grants are funded by the European Social Funds.</a:t>
            </a:r>
            <a:endParaRPr lang="en-GB" sz="2600" b="1">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endParaRPr>
          </a:p>
          <a:p>
            <a:pPr marL="0" indent="0">
              <a:buNone/>
            </a:pPr>
            <a:endParaRPr lang="en-GB" sz="2600" b="1"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GB" sz="2600" b="1" u="sng">
                <a:solidFill>
                  <a:srgbClr val="0563C1"/>
                </a:solidFill>
                <a:effectLst/>
                <a:latin typeface="Helvetica" panose="020B0604020202020204" pitchFamily="34" charset="0"/>
                <a:ea typeface="Calibri" panose="020F050202020403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https://www.gov.uk/government/publications/european-social-fund-eligibility-documents/esf-national-eligibility-rules-and-programme-guidance</a:t>
            </a:r>
            <a:r>
              <a:rPr lang="en-GB" sz="2600" b="1">
                <a:effectLst/>
                <a:latin typeface="Helvetica" panose="020B0604020202020204" pitchFamily="34" charset="0"/>
                <a:ea typeface="Calibri" panose="020F0502020204030204" pitchFamily="34" charset="0"/>
                <a:cs typeface="Helvetica" panose="020B0604020202020204" pitchFamily="34" charset="0"/>
              </a:rPr>
              <a:t> </a:t>
            </a:r>
            <a:endParaRPr lang="en-GB" sz="26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402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C12C4B-28B8-4A2D-B3EE-1D890D1B01BF}"/>
              </a:ext>
            </a:extLst>
          </p:cNvPr>
          <p:cNvSpPr>
            <a:spLocks noGrp="1"/>
          </p:cNvSpPr>
          <p:nvPr>
            <p:ph type="title"/>
          </p:nvPr>
        </p:nvSpPr>
        <p:spPr>
          <a:xfrm>
            <a:off x="433077" y="365125"/>
            <a:ext cx="11399259" cy="1325563"/>
          </a:xfrm>
        </p:spPr>
        <p:txBody>
          <a:bodyPr>
            <a:normAutofit/>
          </a:bodyPr>
          <a:lstStyle/>
          <a:p>
            <a:pPr algn="ctr"/>
            <a:r>
              <a:rPr lang="en-GB" sz="4000"/>
              <a:t>Grant Recipient Eligibility</a:t>
            </a:r>
          </a:p>
        </p:txBody>
      </p:sp>
      <p:sp>
        <p:nvSpPr>
          <p:cNvPr id="2" name="Content Placeholder 1">
            <a:extLst>
              <a:ext uri="{FF2B5EF4-FFF2-40B4-BE49-F238E27FC236}">
                <a16:creationId xmlns:a16="http://schemas.microsoft.com/office/drawing/2014/main" id="{921E7F1E-91BD-4A82-8864-D496A87B2BD6}"/>
              </a:ext>
            </a:extLst>
          </p:cNvPr>
          <p:cNvSpPr>
            <a:spLocks noGrp="1"/>
          </p:cNvSpPr>
          <p:nvPr>
            <p:ph idx="4294967295"/>
          </p:nvPr>
        </p:nvSpPr>
        <p:spPr>
          <a:xfrm>
            <a:off x="516925" y="1551963"/>
            <a:ext cx="11231562" cy="3624262"/>
          </a:xfrm>
        </p:spPr>
        <p:txBody>
          <a:bodyPr>
            <a:normAutofit/>
          </a:bodyPr>
          <a:lstStyle/>
          <a:p>
            <a:pPr marL="0" indent="0" algn="just">
              <a:buNone/>
            </a:pPr>
            <a:r>
              <a:rPr lang="en-GB" sz="2600">
                <a:effectLst/>
                <a:latin typeface="Helvetica" panose="020B0604020202020204" pitchFamily="34" charset="0"/>
                <a:ea typeface="Calibri" panose="020F0502020204030204" pitchFamily="34" charset="0"/>
                <a:cs typeface="Helvetica" panose="020B0604020202020204" pitchFamily="34" charset="0"/>
              </a:rPr>
              <a:t>To be successful in applying for a Community Grant, Applicants must be a </a:t>
            </a:r>
            <a:r>
              <a:rPr lang="en-GB" sz="2600" b="1">
                <a:effectLst/>
                <a:latin typeface="Helvetica" panose="020B0604020202020204" pitchFamily="34" charset="0"/>
                <a:ea typeface="Calibri" panose="020F0502020204030204" pitchFamily="34" charset="0"/>
                <a:cs typeface="Helvetica" panose="020B0604020202020204" pitchFamily="34" charset="0"/>
              </a:rPr>
              <a:t>Third Sector Organisation</a:t>
            </a:r>
            <a:r>
              <a:rPr lang="en-GB" sz="2600">
                <a:effectLst/>
                <a:latin typeface="Helvetica" panose="020B0604020202020204" pitchFamily="34" charset="0"/>
                <a:ea typeface="Calibri" panose="020F0502020204030204" pitchFamily="34" charset="0"/>
                <a:cs typeface="Helvetica" panose="020B0604020202020204" pitchFamily="34" charset="0"/>
              </a:rPr>
              <a:t> (any size which operates within the Third Sector) </a:t>
            </a:r>
            <a:r>
              <a:rPr lang="en-GB" sz="2600" b="1" u="sng">
                <a:effectLst/>
                <a:latin typeface="Helvetica" panose="020B0604020202020204" pitchFamily="34" charset="0"/>
                <a:ea typeface="Calibri" panose="020F0502020204030204" pitchFamily="34" charset="0"/>
                <a:cs typeface="Helvetica" panose="020B0604020202020204" pitchFamily="34" charset="0"/>
              </a:rPr>
              <a:t>or</a:t>
            </a:r>
            <a:r>
              <a:rPr lang="en-GB" sz="2600">
                <a:effectLst/>
                <a:latin typeface="Helvetica" panose="020B0604020202020204" pitchFamily="34" charset="0"/>
                <a:ea typeface="Calibri" panose="020F0502020204030204" pitchFamily="34" charset="0"/>
                <a:cs typeface="Helvetica" panose="020B0604020202020204" pitchFamily="34" charset="0"/>
              </a:rPr>
              <a:t> </a:t>
            </a:r>
            <a:r>
              <a:rPr lang="en-GB" sz="2600" b="1">
                <a:effectLst/>
                <a:latin typeface="Helvetica" panose="020B0604020202020204" pitchFamily="34" charset="0"/>
                <a:ea typeface="Calibri" panose="020F0502020204030204" pitchFamily="34" charset="0"/>
                <a:cs typeface="Helvetica" panose="020B0604020202020204" pitchFamily="34" charset="0"/>
              </a:rPr>
              <a:t>Small Organisation</a:t>
            </a:r>
            <a:r>
              <a:rPr lang="en-GB" sz="2600">
                <a:effectLst/>
                <a:latin typeface="Helvetica" panose="020B0604020202020204" pitchFamily="34" charset="0"/>
                <a:ea typeface="Calibri" panose="020F0502020204030204" pitchFamily="34" charset="0"/>
                <a:cs typeface="Helvetica" panose="020B0604020202020204" pitchFamily="34" charset="0"/>
              </a:rPr>
              <a:t> (Employ fewer than 49 full time equivalent staff and have an annual turnover or balance sheet equal to or below EUR 10 million).</a:t>
            </a:r>
          </a:p>
          <a:p>
            <a:pPr marL="0" indent="0" algn="ctr">
              <a:buNone/>
            </a:pPr>
            <a:r>
              <a:rPr lang="en-GB" sz="2400" b="1">
                <a:solidFill>
                  <a:srgbClr val="FF0000"/>
                </a:solidFill>
                <a:effectLst/>
                <a:latin typeface="Helvetica" panose="020B0604020202020204" pitchFamily="34" charset="0"/>
                <a:ea typeface="Calibri" panose="020F0502020204030204" pitchFamily="34" charset="0"/>
                <a:cs typeface="Helvetica" panose="020B0604020202020204" pitchFamily="34" charset="0"/>
              </a:rPr>
              <a:t>Applicants must be able to provide their last year’s Financial Return.</a:t>
            </a:r>
          </a:p>
          <a:p>
            <a:pPr marL="0" indent="0" algn="just">
              <a:buNone/>
            </a:pPr>
            <a:endParaRPr lang="en-GB" sz="2600" b="1">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0" indent="0" algn="just">
              <a:buNone/>
            </a:pPr>
            <a:endParaRPr lang="en-GB" sz="2600" b="1">
              <a:solidFill>
                <a:srgbClr val="FF0000"/>
              </a:solidFill>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GB"/>
          </a:p>
        </p:txBody>
      </p:sp>
      <p:graphicFrame>
        <p:nvGraphicFramePr>
          <p:cNvPr id="17" name="Object 16">
            <a:extLst>
              <a:ext uri="{FF2B5EF4-FFF2-40B4-BE49-F238E27FC236}">
                <a16:creationId xmlns:a16="http://schemas.microsoft.com/office/drawing/2014/main" id="{739742CB-FE54-46B4-A4E0-BBD4EFD9A0B7}"/>
              </a:ext>
            </a:extLst>
          </p:cNvPr>
          <p:cNvGraphicFramePr>
            <a:graphicFrameLocks noChangeAspect="1"/>
          </p:cNvGraphicFramePr>
          <p:nvPr>
            <p:extLst>
              <p:ext uri="{D42A27DB-BD31-4B8C-83A1-F6EECF244321}">
                <p14:modId xmlns:p14="http://schemas.microsoft.com/office/powerpoint/2010/main" val="2188343712"/>
              </p:ext>
            </p:extLst>
          </p:nvPr>
        </p:nvGraphicFramePr>
        <p:xfrm>
          <a:off x="5205952" y="4166636"/>
          <a:ext cx="1780095" cy="1542132"/>
        </p:xfrm>
        <a:graphic>
          <a:graphicData uri="http://schemas.openxmlformats.org/presentationml/2006/ole">
            <mc:AlternateContent xmlns:mc="http://schemas.openxmlformats.org/markup-compatibility/2006">
              <mc:Choice xmlns:v="urn:schemas-microsoft-com:vml" Requires="v">
                <p:oleObj name="Acrobat Document" showAsIcon="1" r:id="rId2" imgW="914400" imgH="792685" progId="Acrobat.Document.DC">
                  <p:embed/>
                </p:oleObj>
              </mc:Choice>
              <mc:Fallback>
                <p:oleObj name="Acrobat Document" showAsIcon="1" r:id="rId2" imgW="914400" imgH="792685" progId="Acrobat.Document.DC">
                  <p:embed/>
                  <p:pic>
                    <p:nvPicPr>
                      <p:cNvPr id="17" name="Object 16">
                        <a:extLst>
                          <a:ext uri="{FF2B5EF4-FFF2-40B4-BE49-F238E27FC236}">
                            <a16:creationId xmlns:a16="http://schemas.microsoft.com/office/drawing/2014/main" id="{739742CB-FE54-46B4-A4E0-BBD4EFD9A0B7}"/>
                          </a:ext>
                        </a:extLst>
                      </p:cNvPr>
                      <p:cNvPicPr/>
                      <p:nvPr/>
                    </p:nvPicPr>
                    <p:blipFill>
                      <a:blip r:embed="rId3"/>
                      <a:stretch>
                        <a:fillRect/>
                      </a:stretch>
                    </p:blipFill>
                    <p:spPr>
                      <a:xfrm>
                        <a:off x="5205952" y="4166636"/>
                        <a:ext cx="1780095" cy="1542132"/>
                      </a:xfrm>
                      <a:prstGeom prst="rect">
                        <a:avLst/>
                      </a:prstGeom>
                    </p:spPr>
                  </p:pic>
                </p:oleObj>
              </mc:Fallback>
            </mc:AlternateContent>
          </a:graphicData>
        </a:graphic>
      </p:graphicFrame>
    </p:spTree>
    <p:extLst>
      <p:ext uri="{BB962C8B-B14F-4D97-AF65-F5344CB8AC3E}">
        <p14:creationId xmlns:p14="http://schemas.microsoft.com/office/powerpoint/2010/main" val="4014154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5C12C4B-28B8-4A2D-B3EE-1D890D1B01BF}"/>
              </a:ext>
            </a:extLst>
          </p:cNvPr>
          <p:cNvSpPr>
            <a:spLocks noGrp="1"/>
          </p:cNvSpPr>
          <p:nvPr>
            <p:ph type="title"/>
          </p:nvPr>
        </p:nvSpPr>
        <p:spPr>
          <a:xfrm>
            <a:off x="433077" y="365125"/>
            <a:ext cx="11399259" cy="1325563"/>
          </a:xfrm>
        </p:spPr>
        <p:txBody>
          <a:bodyPr>
            <a:normAutofit/>
          </a:bodyPr>
          <a:lstStyle/>
          <a:p>
            <a:pPr algn="ctr"/>
            <a:r>
              <a:rPr lang="en-GB" sz="4000"/>
              <a:t>Grant Recipient Eligibility</a:t>
            </a:r>
          </a:p>
        </p:txBody>
      </p:sp>
      <p:sp>
        <p:nvSpPr>
          <p:cNvPr id="2" name="Content Placeholder 1">
            <a:extLst>
              <a:ext uri="{FF2B5EF4-FFF2-40B4-BE49-F238E27FC236}">
                <a16:creationId xmlns:a16="http://schemas.microsoft.com/office/drawing/2014/main" id="{921E7F1E-91BD-4A82-8864-D496A87B2BD6}"/>
              </a:ext>
            </a:extLst>
          </p:cNvPr>
          <p:cNvSpPr>
            <a:spLocks noGrp="1"/>
          </p:cNvSpPr>
          <p:nvPr>
            <p:ph idx="4294967295"/>
          </p:nvPr>
        </p:nvSpPr>
        <p:spPr>
          <a:xfrm>
            <a:off x="516925" y="1551963"/>
            <a:ext cx="11231562" cy="3624262"/>
          </a:xfrm>
        </p:spPr>
        <p:txBody>
          <a:bodyPr>
            <a:normAutofit fontScale="92500" lnSpcReduction="10000"/>
          </a:bodyPr>
          <a:lstStyle/>
          <a:p>
            <a:pPr marL="0" indent="0">
              <a:buNone/>
            </a:pPr>
            <a:r>
              <a:rPr lang="en-GB" b="1">
                <a:effectLst/>
                <a:latin typeface="Helvetica" panose="020B0604020202020204" pitchFamily="34" charset="0"/>
                <a:ea typeface="Calibri" panose="020F0502020204030204" pitchFamily="34" charset="0"/>
                <a:cs typeface="Helvetica" panose="020B0604020202020204" pitchFamily="34" charset="0"/>
              </a:rPr>
              <a:t>Organisations that access grants need to be well placed to reach excluded individuals facing barriers, which hinder their access to mainstream provision Grants. You will:</a:t>
            </a:r>
            <a:endParaRPr lang="en-GB">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GB" sz="2400">
                <a:effectLst/>
                <a:latin typeface="Helvetica" panose="020B0604020202020204" pitchFamily="34" charset="0"/>
                <a:ea typeface="Calibri" panose="020F0502020204030204" pitchFamily="34" charset="0"/>
                <a:cs typeface="Helvetica" panose="020B0604020202020204" pitchFamily="34" charset="0"/>
              </a:rPr>
              <a:t>engage with marginalised individuals and support them to re-engage with education, training, or employment.</a:t>
            </a:r>
          </a:p>
          <a:p>
            <a:pPr lvl="0">
              <a:buFont typeface="Wingdings" panose="05000000000000000000" pitchFamily="2" charset="2"/>
              <a:buChar char="§"/>
            </a:pPr>
            <a:r>
              <a:rPr lang="en-GB" sz="2400">
                <a:effectLst/>
                <a:latin typeface="Helvetica" panose="020B0604020202020204" pitchFamily="34" charset="0"/>
                <a:ea typeface="Calibri" panose="020F0502020204030204" pitchFamily="34" charset="0"/>
                <a:cs typeface="Helvetica" panose="020B0604020202020204" pitchFamily="34" charset="0"/>
              </a:rPr>
              <a:t>support a range of activities aimed at assisting the disadvantaged or excluded to move closer to the labour market by improving their access to mainstream ESF and domestic employment and skills provision; and</a:t>
            </a:r>
          </a:p>
          <a:p>
            <a:pPr lvl="0">
              <a:buFont typeface="Wingdings" panose="05000000000000000000" pitchFamily="2" charset="2"/>
              <a:buChar char="§"/>
            </a:pPr>
            <a:r>
              <a:rPr lang="en-GB" sz="2400">
                <a:effectLst/>
                <a:latin typeface="Helvetica" panose="020B0604020202020204" pitchFamily="34" charset="0"/>
                <a:ea typeface="Calibri" panose="020F0502020204030204" pitchFamily="34" charset="0"/>
                <a:cs typeface="Helvetica" panose="020B0604020202020204" pitchFamily="34" charset="0"/>
              </a:rPr>
              <a:t>provide support to the hardest to reach communities and individuals, especially those from deprived communities, to access employment or further learning and training.</a:t>
            </a:r>
          </a:p>
          <a:p>
            <a:pPr marL="342900" lvl="0" indent="-342900">
              <a:buFont typeface="Arial" panose="020B0604020202020204" pitchFamily="34" charset="0"/>
              <a:buChar char="*"/>
            </a:pPr>
            <a:endParaRPr lang="en-GB" sz="1800">
              <a:effectLst/>
              <a:latin typeface="Calibri" panose="020F0502020204030204" pitchFamily="34" charset="0"/>
              <a:ea typeface="Calibri" panose="020F0502020204030204" pitchFamily="34" charset="0"/>
            </a:endParaRPr>
          </a:p>
          <a:p>
            <a:pPr marL="0" indent="0">
              <a:buNone/>
            </a:pPr>
            <a:endParaRPr lang="en-GB"/>
          </a:p>
        </p:txBody>
      </p:sp>
    </p:spTree>
    <p:extLst>
      <p:ext uri="{BB962C8B-B14F-4D97-AF65-F5344CB8AC3E}">
        <p14:creationId xmlns:p14="http://schemas.microsoft.com/office/powerpoint/2010/main" val="994930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A930-7FC0-4E21-8F1A-6C23FB61B02A}"/>
              </a:ext>
            </a:extLst>
          </p:cNvPr>
          <p:cNvSpPr>
            <a:spLocks noGrp="1"/>
          </p:cNvSpPr>
          <p:nvPr>
            <p:ph type="title"/>
          </p:nvPr>
        </p:nvSpPr>
        <p:spPr>
          <a:xfrm>
            <a:off x="433077" y="365125"/>
            <a:ext cx="11399259" cy="1325563"/>
          </a:xfrm>
        </p:spPr>
        <p:txBody>
          <a:bodyPr/>
          <a:lstStyle/>
          <a:p>
            <a:pPr algn="ctr"/>
            <a:r>
              <a:rPr lang="en-GB"/>
              <a:t>Key Priorities</a:t>
            </a:r>
          </a:p>
        </p:txBody>
      </p:sp>
      <p:sp>
        <p:nvSpPr>
          <p:cNvPr id="3" name="Text Placeholder 2">
            <a:extLst>
              <a:ext uri="{FF2B5EF4-FFF2-40B4-BE49-F238E27FC236}">
                <a16:creationId xmlns:a16="http://schemas.microsoft.com/office/drawing/2014/main" id="{416C72F8-ABED-4255-B7A0-80A11F1470B4}"/>
              </a:ext>
            </a:extLst>
          </p:cNvPr>
          <p:cNvSpPr>
            <a:spLocks noGrp="1"/>
          </p:cNvSpPr>
          <p:nvPr>
            <p:ph type="body" sz="quarter" idx="10"/>
          </p:nvPr>
        </p:nvSpPr>
        <p:spPr/>
        <p:txBody>
          <a:bodyPr>
            <a:normAutofit fontScale="85000" lnSpcReduction="20000"/>
          </a:bodyPr>
          <a:lstStyle/>
          <a:p>
            <a:pPr marL="0" indent="0">
              <a:buNone/>
            </a:pPr>
            <a:r>
              <a:rPr lang="en-GB" sz="2800" b="1">
                <a:effectLst/>
                <a:latin typeface="Helvetica" panose="020B0604020202020204" pitchFamily="34" charset="0"/>
                <a:ea typeface="Calibri" panose="020F0502020204030204" pitchFamily="34" charset="0"/>
                <a:cs typeface="Helvetica" panose="020B0604020202020204" pitchFamily="34" charset="0"/>
              </a:rPr>
              <a:t>The objective of the Community Grant is to enable locally targeted support for areas of need as consistent with the challenges set out in the </a:t>
            </a:r>
            <a:r>
              <a:rPr lang="en-GB" b="1">
                <a:latin typeface="Helvetica" panose="020B0604020202020204" pitchFamily="34" charset="0"/>
                <a:ea typeface="Calibri" panose="020F0502020204030204" pitchFamily="34" charset="0"/>
                <a:cs typeface="Helvetica" panose="020B0604020202020204" pitchFamily="34" charset="0"/>
              </a:rPr>
              <a:t>SELEP</a:t>
            </a:r>
            <a:r>
              <a:rPr lang="en-GB" sz="2800" b="1">
                <a:effectLst/>
                <a:latin typeface="Helvetica" panose="020B0604020202020204" pitchFamily="34" charset="0"/>
                <a:ea typeface="Calibri" panose="020F0502020204030204" pitchFamily="34" charset="0"/>
                <a:cs typeface="Helvetica" panose="020B0604020202020204" pitchFamily="34" charset="0"/>
              </a:rPr>
              <a:t> Skills Strategy and to: </a:t>
            </a:r>
            <a:endParaRPr lang="en-GB" b="1">
              <a:latin typeface="Helvetica" panose="020B0604020202020204" pitchFamily="34" charset="0"/>
              <a:ea typeface="Times New Roman" panose="02020603050405020304" pitchFamily="18" charset="0"/>
              <a:cs typeface="Helvetica" panose="020B0604020202020204" pitchFamily="34" charset="0"/>
            </a:endParaRPr>
          </a:p>
          <a:p>
            <a:pPr>
              <a:buFont typeface="Wingdings" panose="05000000000000000000" pitchFamily="2" charset="2"/>
              <a:buChar char="§"/>
            </a:pPr>
            <a:r>
              <a:rPr lang="en-GB" sz="2800">
                <a:effectLst/>
                <a:latin typeface="Helvetica" panose="020B0604020202020204" pitchFamily="34" charset="0"/>
                <a:ea typeface="Times New Roman" panose="02020603050405020304" pitchFamily="18" charset="0"/>
                <a:cs typeface="Helvetica" panose="020B0604020202020204" pitchFamily="34" charset="0"/>
              </a:rPr>
              <a:t>develop the capacity of the community and to meet local needs;</a:t>
            </a:r>
            <a:br>
              <a:rPr lang="en-GB" sz="2800">
                <a:effectLst/>
                <a:latin typeface="Helvetica" panose="020B0604020202020204" pitchFamily="34" charset="0"/>
                <a:ea typeface="Calibri" panose="020F0502020204030204" pitchFamily="34" charset="0"/>
                <a:cs typeface="Helvetica" panose="020B0604020202020204" pitchFamily="34" charset="0"/>
              </a:rPr>
            </a:br>
            <a:r>
              <a:rPr lang="en-GB" sz="2800">
                <a:effectLst/>
                <a:latin typeface="Helvetica" panose="020B0604020202020204" pitchFamily="34" charset="0"/>
                <a:ea typeface="Times New Roman" panose="02020603050405020304" pitchFamily="18" charset="0"/>
                <a:cs typeface="Helvetica" panose="020B0604020202020204" pitchFamily="34" charset="0"/>
              </a:rPr>
              <a:t>undertake activities that promote social inclusion;</a:t>
            </a:r>
          </a:p>
          <a:p>
            <a:pPr>
              <a:buFont typeface="Wingdings" panose="05000000000000000000" pitchFamily="2" charset="2"/>
              <a:buChar char="§"/>
            </a:pPr>
            <a:r>
              <a:rPr lang="en-GB" sz="2800">
                <a:effectLst/>
                <a:latin typeface="Helvetica" panose="020B0604020202020204" pitchFamily="34" charset="0"/>
                <a:ea typeface="Times New Roman" panose="02020603050405020304" pitchFamily="18" charset="0"/>
                <a:cs typeface="Helvetica" panose="020B0604020202020204" pitchFamily="34" charset="0"/>
              </a:rPr>
              <a:t>build employment and enterprise skills through the voluntary and community sector;</a:t>
            </a:r>
            <a:br>
              <a:rPr lang="en-GB" sz="2800">
                <a:effectLst/>
                <a:latin typeface="Helvetica" panose="020B0604020202020204" pitchFamily="34" charset="0"/>
                <a:ea typeface="Calibri" panose="020F0502020204030204" pitchFamily="34" charset="0"/>
                <a:cs typeface="Helvetica" panose="020B0604020202020204" pitchFamily="34" charset="0"/>
              </a:rPr>
            </a:br>
            <a:r>
              <a:rPr lang="en-GB" sz="2800">
                <a:effectLst/>
                <a:latin typeface="Helvetica" panose="020B0604020202020204" pitchFamily="34" charset="0"/>
                <a:ea typeface="Times New Roman" panose="02020603050405020304" pitchFamily="18" charset="0"/>
                <a:cs typeface="Helvetica" panose="020B0604020202020204" pitchFamily="34" charset="0"/>
              </a:rPr>
              <a:t>provide intensive support to help upskill individuals and move towards and enter work;</a:t>
            </a:r>
          </a:p>
          <a:p>
            <a:pPr>
              <a:buFont typeface="Wingdings" panose="05000000000000000000" pitchFamily="2" charset="2"/>
              <a:buChar char="§"/>
            </a:pPr>
            <a:r>
              <a:rPr lang="en-GB" sz="2800">
                <a:effectLst/>
                <a:latin typeface="Helvetica" panose="020B0604020202020204" pitchFamily="34" charset="0"/>
                <a:ea typeface="Times New Roman" panose="02020603050405020304" pitchFamily="18" charset="0"/>
                <a:cs typeface="Helvetica" panose="020B0604020202020204" pitchFamily="34" charset="0"/>
              </a:rPr>
              <a:t>engage those individuals who are the hardest to reach through innovative approaches.</a:t>
            </a:r>
            <a:br>
              <a:rPr lang="en-GB" sz="2800">
                <a:effectLst/>
                <a:latin typeface="Times New Roman" panose="02020603050405020304" pitchFamily="18" charset="0"/>
                <a:ea typeface="Calibri" panose="020F0502020204030204" pitchFamily="34" charset="0"/>
              </a:rPr>
            </a:br>
            <a:r>
              <a:rPr lang="en-GB" sz="2800" b="1">
                <a:effectLst/>
                <a:latin typeface="Calibri" panose="020F0502020204030204" pitchFamily="34" charset="0"/>
                <a:ea typeface="Calibri" panose="020F0502020204030204" pitchFamily="34" charset="0"/>
              </a:rPr>
              <a:t> </a:t>
            </a:r>
            <a:endParaRPr lang="en-GB"/>
          </a:p>
        </p:txBody>
      </p:sp>
    </p:spTree>
    <p:extLst>
      <p:ext uri="{BB962C8B-B14F-4D97-AF65-F5344CB8AC3E}">
        <p14:creationId xmlns:p14="http://schemas.microsoft.com/office/powerpoint/2010/main" val="158781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3CBAC4-7F0F-4A4E-AB31-562B7D79012A}"/>
              </a:ext>
            </a:extLst>
          </p:cNvPr>
          <p:cNvSpPr>
            <a:spLocks noGrp="1"/>
          </p:cNvSpPr>
          <p:nvPr>
            <p:ph type="title"/>
          </p:nvPr>
        </p:nvSpPr>
        <p:spPr>
          <a:xfrm>
            <a:off x="72272" y="977867"/>
            <a:ext cx="12047456" cy="1325563"/>
          </a:xfrm>
        </p:spPr>
        <p:txBody>
          <a:bodyPr>
            <a:noAutofit/>
          </a:bodyPr>
          <a:lstStyle/>
          <a:p>
            <a:pPr algn="ctr"/>
            <a:r>
              <a:rPr lang="en-GB" sz="4000">
                <a:latin typeface="Helvetica"/>
                <a:ea typeface="Lato"/>
                <a:cs typeface="Helvetica"/>
              </a:rPr>
              <a:t>Delivery Area</a:t>
            </a:r>
            <a:br>
              <a:rPr lang="en-GB" sz="4000">
                <a:latin typeface="Helvetica" panose="020B0604020202020204" pitchFamily="34" charset="0"/>
                <a:cs typeface="Helvetica" panose="020B0604020202020204" pitchFamily="34" charset="0"/>
              </a:rPr>
            </a:br>
            <a:br>
              <a:rPr lang="en-GB" sz="3200">
                <a:latin typeface="Helvetica" panose="020B0604020202020204" pitchFamily="34" charset="0"/>
                <a:cs typeface="Helvetica" panose="020B0604020202020204" pitchFamily="34" charset="0"/>
              </a:rPr>
            </a:br>
            <a:r>
              <a:rPr lang="en-GB" sz="2600" b="1">
                <a:solidFill>
                  <a:schemeClr val="tx1"/>
                </a:solidFill>
                <a:effectLst/>
                <a:latin typeface="Helvetica"/>
                <a:ea typeface="Calibri" panose="020F0502020204030204" pitchFamily="34" charset="0"/>
                <a:cs typeface="Helvetica"/>
              </a:rPr>
              <a:t>The Coast to Capital Grant Applicants must deliver their activities and </a:t>
            </a:r>
            <a:r>
              <a:rPr lang="en-GB" sz="2600" b="1" dirty="0">
                <a:solidFill>
                  <a:schemeClr val="tx1"/>
                </a:solidFill>
                <a:effectLst/>
                <a:latin typeface="Helvetica"/>
                <a:ea typeface="Calibri" panose="020F0502020204030204" pitchFamily="34" charset="0"/>
                <a:cs typeface="Helvetica"/>
              </a:rPr>
              <a:t>target residents from within any of the Local Authorities listed below: </a:t>
            </a:r>
            <a:br>
              <a:rPr lang="en-GB" sz="1600" dirty="0">
                <a:effectLst/>
                <a:latin typeface="Calibri" panose="020F0502020204030204" pitchFamily="34" charset="0"/>
                <a:ea typeface="Calibri" panose="020F0502020204030204" pitchFamily="34" charset="0"/>
              </a:rPr>
            </a:br>
            <a:endParaRPr lang="en-GB" sz="1600"/>
          </a:p>
        </p:txBody>
      </p:sp>
      <p:sp>
        <p:nvSpPr>
          <p:cNvPr id="6" name="Content Placeholder 5">
            <a:extLst>
              <a:ext uri="{FF2B5EF4-FFF2-40B4-BE49-F238E27FC236}">
                <a16:creationId xmlns:a16="http://schemas.microsoft.com/office/drawing/2014/main" id="{6B5EB686-88A5-4AB5-A563-DFAD1356CC41}"/>
              </a:ext>
            </a:extLst>
          </p:cNvPr>
          <p:cNvSpPr>
            <a:spLocks noGrp="1"/>
          </p:cNvSpPr>
          <p:nvPr>
            <p:ph sz="half" idx="1"/>
          </p:nvPr>
        </p:nvSpPr>
        <p:spPr>
          <a:xfrm>
            <a:off x="838429" y="2414033"/>
            <a:ext cx="5586723" cy="3232624"/>
          </a:xfrm>
        </p:spPr>
        <p:txBody>
          <a:bodyPr/>
          <a:lstStyle/>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Arun (West Sussex)</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err="1">
                <a:effectLst/>
                <a:latin typeface="Helvetica" panose="020B0604020202020204" pitchFamily="34" charset="0"/>
                <a:ea typeface="Times New Roman" panose="02020603050405020304" pitchFamily="18" charset="0"/>
                <a:cs typeface="Helvetica" panose="020B0604020202020204" pitchFamily="34" charset="0"/>
              </a:rPr>
              <a:t>Adur</a:t>
            </a:r>
            <a:r>
              <a:rPr lang="en-US" sz="2600">
                <a:effectLst/>
                <a:latin typeface="Helvetica" panose="020B0604020202020204" pitchFamily="34" charset="0"/>
                <a:ea typeface="Times New Roman" panose="02020603050405020304" pitchFamily="18" charset="0"/>
                <a:cs typeface="Helvetica" panose="020B0604020202020204" pitchFamily="34" charset="0"/>
              </a:rPr>
              <a:t> (West Sussex)</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Brighton and Hove (Brighton and Hove Unitary Authority)</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Chichester (West Sussex) </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Crawley (West Sussex)</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Epsom and Ewell (Surrey)</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a:buFont typeface="Symbol" panose="05050102010706020507" pitchFamily="18" charset="2"/>
              <a:buChar char="*"/>
            </a:pPr>
            <a:endParaRPr lang="en-GB"/>
          </a:p>
        </p:txBody>
      </p:sp>
      <p:sp>
        <p:nvSpPr>
          <p:cNvPr id="3" name="Text Placeholder 2">
            <a:extLst>
              <a:ext uri="{FF2B5EF4-FFF2-40B4-BE49-F238E27FC236}">
                <a16:creationId xmlns:a16="http://schemas.microsoft.com/office/drawing/2014/main" id="{FA0CB67D-9813-48FC-A7C7-217D13F09D3B}"/>
              </a:ext>
            </a:extLst>
          </p:cNvPr>
          <p:cNvSpPr>
            <a:spLocks noGrp="1"/>
          </p:cNvSpPr>
          <p:nvPr>
            <p:ph sz="half" idx="2"/>
          </p:nvPr>
        </p:nvSpPr>
        <p:spPr>
          <a:xfrm>
            <a:off x="6096000" y="2414032"/>
            <a:ext cx="5509060" cy="3232623"/>
          </a:xfrm>
        </p:spPr>
        <p:txBody>
          <a:bodyPr>
            <a:normAutofit/>
          </a:bodyPr>
          <a:lstStyle/>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Horsham (West Sussex)</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Mid Sussex (West Sussex)</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Mole Valley (Surrey)</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Reigate and Banstead (Surrey)</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a:effectLst/>
                <a:latin typeface="Helvetica" panose="020B0604020202020204" pitchFamily="34" charset="0"/>
                <a:ea typeface="Times New Roman" panose="02020603050405020304" pitchFamily="18" charset="0"/>
                <a:cs typeface="Helvetica" panose="020B0604020202020204" pitchFamily="34" charset="0"/>
              </a:rPr>
              <a:t>Tandridge (Surrey)</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pPr lvl="0">
              <a:buFont typeface="Wingdings" panose="05000000000000000000" pitchFamily="2" charset="2"/>
              <a:buChar char="§"/>
            </a:pPr>
            <a:r>
              <a:rPr lang="en-US" sz="2600" err="1">
                <a:effectLst/>
                <a:latin typeface="Helvetica" panose="020B0604020202020204" pitchFamily="34" charset="0"/>
                <a:ea typeface="Times New Roman" panose="02020603050405020304" pitchFamily="18" charset="0"/>
                <a:cs typeface="Helvetica" panose="020B0604020202020204" pitchFamily="34" charset="0"/>
              </a:rPr>
              <a:t>Worthing</a:t>
            </a:r>
            <a:r>
              <a:rPr lang="en-US" sz="2600">
                <a:effectLst/>
                <a:latin typeface="Helvetica" panose="020B0604020202020204" pitchFamily="34" charset="0"/>
                <a:ea typeface="Times New Roman" panose="02020603050405020304" pitchFamily="18" charset="0"/>
                <a:cs typeface="Helvetica" panose="020B0604020202020204" pitchFamily="34" charset="0"/>
              </a:rPr>
              <a:t> (West Sussex)</a:t>
            </a:r>
            <a:endParaRPr lang="en-GB" sz="2600">
              <a:effectLst/>
              <a:latin typeface="Helvetica" panose="020B0604020202020204" pitchFamily="34" charset="0"/>
              <a:ea typeface="Calibri" panose="020F0502020204030204" pitchFamily="34" charset="0"/>
              <a:cs typeface="Helvetica" panose="020B0604020202020204" pitchFamily="34" charset="0"/>
            </a:endParaRPr>
          </a:p>
          <a:p>
            <a:endParaRPr lang="en-GB" sz="2400"/>
          </a:p>
        </p:txBody>
      </p:sp>
    </p:spTree>
    <p:extLst>
      <p:ext uri="{BB962C8B-B14F-4D97-AF65-F5344CB8AC3E}">
        <p14:creationId xmlns:p14="http://schemas.microsoft.com/office/powerpoint/2010/main" val="3816157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DD70-4E8C-4612-99F9-0F08F8F57AE2}"/>
              </a:ext>
            </a:extLst>
          </p:cNvPr>
          <p:cNvSpPr>
            <a:spLocks noGrp="1"/>
          </p:cNvSpPr>
          <p:nvPr>
            <p:ph type="title"/>
          </p:nvPr>
        </p:nvSpPr>
        <p:spPr>
          <a:xfrm>
            <a:off x="249532" y="15238"/>
            <a:ext cx="11399259" cy="1325563"/>
          </a:xfrm>
        </p:spPr>
        <p:txBody>
          <a:bodyPr>
            <a:normAutofit/>
          </a:bodyPr>
          <a:lstStyle/>
          <a:p>
            <a:pPr algn="ctr"/>
            <a:r>
              <a:rPr lang="en-GB" sz="4000"/>
              <a:t>Target Groups</a:t>
            </a:r>
          </a:p>
        </p:txBody>
      </p:sp>
      <p:sp>
        <p:nvSpPr>
          <p:cNvPr id="3" name="Text Placeholder 2">
            <a:extLst>
              <a:ext uri="{FF2B5EF4-FFF2-40B4-BE49-F238E27FC236}">
                <a16:creationId xmlns:a16="http://schemas.microsoft.com/office/drawing/2014/main" id="{67AE97C5-6C18-4DEF-A425-AF20F9D0BF3C}"/>
              </a:ext>
            </a:extLst>
          </p:cNvPr>
          <p:cNvSpPr>
            <a:spLocks noGrp="1"/>
          </p:cNvSpPr>
          <p:nvPr>
            <p:ph type="body" sz="quarter" idx="10"/>
          </p:nvPr>
        </p:nvSpPr>
        <p:spPr>
          <a:xfrm>
            <a:off x="543209" y="1071040"/>
            <a:ext cx="10581866" cy="4903002"/>
          </a:xfrm>
        </p:spPr>
        <p:txBody>
          <a:bodyPr>
            <a:normAutofit fontScale="85000" lnSpcReduction="20000"/>
          </a:bodyPr>
          <a:lstStyle/>
          <a:p>
            <a:pPr marL="0" indent="0">
              <a:buNone/>
            </a:pPr>
            <a:r>
              <a:rPr lang="en-GB" sz="2400" b="1">
                <a:effectLst/>
                <a:latin typeface="Helvetica" panose="020B0604020202020204" pitchFamily="34" charset="0"/>
                <a:ea typeface="Calibri" panose="020F0502020204030204" pitchFamily="34" charset="0"/>
                <a:cs typeface="Helvetica" panose="020B0604020202020204" pitchFamily="34" charset="0"/>
              </a:rPr>
              <a:t>Participants targeted must be 16 +, Not in Receipt of any type of Income and Not in any type of Training our Courses:</a:t>
            </a:r>
            <a:endParaRPr lang="en-GB" sz="2400">
              <a:effectLst/>
              <a:latin typeface="Helvetica" panose="020B0604020202020204" pitchFamily="34" charset="0"/>
              <a:ea typeface="Calibri" panose="020F0502020204030204" pitchFamily="34" charset="0"/>
              <a:cs typeface="Helvetica" panose="020B0604020202020204" pitchFamily="34" charset="0"/>
            </a:endParaRP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Participants over 50 years of age</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Participants with Mental Health, Disabilities and/or Learning Difficulties (LLDD)</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Homeless people </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ex- offenders </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LGBTQ+</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Participants from an ethnic minority (BAME)</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Participants who are Women</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Parents/mothers</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Carers</a:t>
            </a:r>
            <a:endParaRPr lang="en-GB">
              <a:latin typeface="Calibri" panose="020F0502020204030204" pitchFamily="34" charset="0"/>
              <a:ea typeface="Calibri" panose="020F0502020204030204" pitchFamily="34" charset="0"/>
            </a:endParaRP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Migrants and refugees </a:t>
            </a:r>
          </a:p>
          <a:p>
            <a:pPr>
              <a:buFont typeface="Wingdings" panose="05000000000000000000" pitchFamily="2" charset="2"/>
              <a:buChar char="§"/>
            </a:pPr>
            <a:r>
              <a:rPr lang="en-GB" sz="2800">
                <a:effectLst/>
                <a:latin typeface="Calibri" panose="020F0502020204030204" pitchFamily="34" charset="0"/>
                <a:ea typeface="Calibri" panose="020F0502020204030204" pitchFamily="34" charset="0"/>
              </a:rPr>
              <a:t>Groups with low labour market participation</a:t>
            </a:r>
            <a:endParaRPr lang="en-GB"/>
          </a:p>
        </p:txBody>
      </p:sp>
    </p:spTree>
    <p:extLst>
      <p:ext uri="{BB962C8B-B14F-4D97-AF65-F5344CB8AC3E}">
        <p14:creationId xmlns:p14="http://schemas.microsoft.com/office/powerpoint/2010/main" val="2682064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6FE16993697E46892F5CD9C03A52D3" ma:contentTypeVersion="13" ma:contentTypeDescription="Create a new document." ma:contentTypeScope="" ma:versionID="9505168c1ea539a7ba971e16c5ab4500">
  <xsd:schema xmlns:xsd="http://www.w3.org/2001/XMLSchema" xmlns:xs="http://www.w3.org/2001/XMLSchema" xmlns:p="http://schemas.microsoft.com/office/2006/metadata/properties" xmlns:ns2="7b9df71e-f72d-46bc-a6bd-90a6dc47031c" xmlns:ns3="63def06b-9fe0-416f-b9c4-beb7b510ead3" targetNamespace="http://schemas.microsoft.com/office/2006/metadata/properties" ma:root="true" ma:fieldsID="420a87b5876f16c4e034e1ad8507d300" ns2:_="" ns3:_="">
    <xsd:import namespace="7b9df71e-f72d-46bc-a6bd-90a6dc47031c"/>
    <xsd:import namespace="63def06b-9fe0-416f-b9c4-beb7b510ea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9df71e-f72d-46bc-a6bd-90a6dc470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def06b-9fe0-416f-b9c4-beb7b510ea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431E02-F413-40CB-B66D-D85257811674}">
  <ds:schemaRefs>
    <ds:schemaRef ds:uri="http://schemas.microsoft.com/sharepoint/v3/contenttype/forms"/>
  </ds:schemaRefs>
</ds:datastoreItem>
</file>

<file path=customXml/itemProps2.xml><?xml version="1.0" encoding="utf-8"?>
<ds:datastoreItem xmlns:ds="http://schemas.openxmlformats.org/officeDocument/2006/customXml" ds:itemID="{9092D848-382D-4E56-BE6B-0272794CCDFA}">
  <ds:schemaRefs>
    <ds:schemaRef ds:uri="63def06b-9fe0-416f-b9c4-beb7b510ead3"/>
    <ds:schemaRef ds:uri="7b9df71e-f72d-46bc-a6bd-90a6dc4703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3039E4-75B1-46D3-969B-795F789DA180}">
  <ds:schemaRefs>
    <ds:schemaRef ds:uri="63def06b-9fe0-416f-b9c4-beb7b510ead3"/>
    <ds:schemaRef ds:uri="7b9df71e-f72d-46bc-a6bd-90a6dc4703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Widescreen</PresentationFormat>
  <Paragraphs>183</Paragraphs>
  <Slides>26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26</vt:i4>
      </vt:variant>
    </vt:vector>
  </HeadingPairs>
  <TitlesOfParts>
    <vt:vector size="37" baseType="lpstr">
      <vt:lpstr>Arial</vt:lpstr>
      <vt:lpstr>Calibri</vt:lpstr>
      <vt:lpstr>Helvetica</vt:lpstr>
      <vt:lpstr>Symbol</vt:lpstr>
      <vt:lpstr>Times New Roman</vt:lpstr>
      <vt:lpstr>Wingdings</vt:lpstr>
      <vt:lpstr>Office Theme</vt:lpstr>
      <vt:lpstr>Acrobat Document</vt:lpstr>
      <vt:lpstr>Document</vt:lpstr>
      <vt:lpstr>Microsoft Word Document</vt:lpstr>
      <vt:lpstr>Foxit PDF Document</vt:lpstr>
      <vt:lpstr>ESF COMMUNITY GRANTS</vt:lpstr>
      <vt:lpstr>London Learning Consortium (LLC)</vt:lpstr>
      <vt:lpstr>The Education and Skills Funding Agency (ESFA)</vt:lpstr>
      <vt:lpstr>ESF (European Social Fund) Funded</vt:lpstr>
      <vt:lpstr>Grant Recipient Eligibility</vt:lpstr>
      <vt:lpstr>Grant Recipient Eligibility</vt:lpstr>
      <vt:lpstr>Key Priorities</vt:lpstr>
      <vt:lpstr>Delivery Area  The Coast to Capital Grant Applicants must deliver their activities and target residents from within any of the Local Authorities listed below:  </vt:lpstr>
      <vt:lpstr>Target Groups</vt:lpstr>
      <vt:lpstr>Delivery Area Priorities</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vt:lpstr>
      <vt:lpstr>Expression Of Interest Expectations from Panel </vt:lpstr>
      <vt:lpstr>Expression Of Interest Expectations from Panel</vt:lpstr>
      <vt:lpstr>Payments</vt:lpstr>
      <vt:lpstr>Due Diligence Expectations</vt:lpstr>
      <vt:lpstr>Support to Grant Recipients</vt:lpstr>
      <vt:lpstr>Successful Grant Recipients</vt:lpstr>
      <vt:lpstr>Panel Dates</vt:lpstr>
      <vt:lpstr>Contact Details</vt:lpstr>
      <vt:lpstr>We look forward to hearing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West</dc:creator>
  <cp:lastModifiedBy>Eleni Nicolaou</cp:lastModifiedBy>
  <cp:revision>1</cp:revision>
  <cp:lastPrinted>2021-11-23T12:10:06Z</cp:lastPrinted>
  <dcterms:created xsi:type="dcterms:W3CDTF">2018-03-23T10:26:59Z</dcterms:created>
  <dcterms:modified xsi:type="dcterms:W3CDTF">2022-02-03T16:24:32Z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0x0101002B6FE16993697E46892F5CD9C03A52D3</vt:lpwstr>
  </property>
</Properties>
</file>